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1714512"/>
          </a:xfrm>
        </p:spPr>
        <p:txBody>
          <a:bodyPr/>
          <a:lstStyle/>
          <a:p>
            <a:pPr algn="ctr"/>
            <a:r>
              <a:rPr lang="ru-RU" dirty="0" err="1" smtClean="0"/>
              <a:t>Образотворче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у </a:t>
            </a:r>
            <a:r>
              <a:rPr lang="ru-RU" dirty="0" err="1" smtClean="0"/>
              <a:t>післявоєнні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5756752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Презентацію</a:t>
            </a:r>
            <a:r>
              <a:rPr lang="ru-RU" dirty="0" smtClean="0"/>
              <a:t> </a:t>
            </a:r>
            <a:r>
              <a:rPr lang="ru-RU" dirty="0" err="1" smtClean="0"/>
              <a:t>підготувала</a:t>
            </a:r>
            <a:endParaRPr lang="ru-RU" dirty="0" smtClean="0"/>
          </a:p>
          <a:p>
            <a:r>
              <a:rPr lang="ru-RU" dirty="0" err="1" smtClean="0"/>
              <a:t>Учениця</a:t>
            </a:r>
            <a:r>
              <a:rPr lang="ru-RU" dirty="0" smtClean="0"/>
              <a:t> 7 (11) – А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err="1" smtClean="0"/>
              <a:t>Єзерська</a:t>
            </a:r>
            <a:r>
              <a:rPr lang="ru-RU" dirty="0" smtClean="0"/>
              <a:t> Валентина</a:t>
            </a:r>
            <a:endParaRPr lang="ru-RU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pPr algn="ctr"/>
            <a:r>
              <a:rPr lang="uk-UA" dirty="0" err="1" smtClean="0"/>
              <a:t>Абстракционізм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7786742" cy="507209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		Йому притаманно віддавати перевагу формам, фарбам, кольору. Поділяється на три течії:</a:t>
            </a:r>
          </a:p>
          <a:p>
            <a:pPr marL="514350" indent="-514350">
              <a:buNone/>
            </a:pPr>
            <a:r>
              <a:rPr lang="uk-UA" dirty="0" smtClean="0"/>
              <a:t>1.	У </a:t>
            </a:r>
            <a:r>
              <a:rPr lang="uk-UA" dirty="0" smtClean="0"/>
              <a:t>першій</a:t>
            </a:r>
            <a:r>
              <a:rPr lang="uk-UA" dirty="0" smtClean="0"/>
              <a:t> </a:t>
            </a:r>
            <a:r>
              <a:rPr lang="uk-UA" dirty="0" smtClean="0"/>
              <a:t>течії мистецтва акцент робиться на самій дії</a:t>
            </a:r>
          </a:p>
          <a:p>
            <a:pPr marL="514350" indent="-514350">
              <a:buNone/>
            </a:pPr>
            <a:r>
              <a:rPr lang="uk-UA" dirty="0" smtClean="0"/>
              <a:t>2. </a:t>
            </a:r>
            <a:r>
              <a:rPr lang="uk-UA" dirty="0" err="1" smtClean="0"/>
              <a:t>“Загадкова”-</a:t>
            </a:r>
            <a:r>
              <a:rPr lang="uk-UA" dirty="0" smtClean="0"/>
              <a:t> автори покривають свої полотна нічого не значущими знаками</a:t>
            </a:r>
          </a:p>
          <a:p>
            <a:pPr marL="514350" indent="-514350">
              <a:buNone/>
            </a:pPr>
            <a:r>
              <a:rPr lang="uk-UA" dirty="0" smtClean="0"/>
              <a:t>3. Технізоване мистецтво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7124728" cy="624144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Д. </a:t>
            </a:r>
            <a:r>
              <a:rPr lang="uk-UA" dirty="0" err="1" smtClean="0"/>
              <a:t>Поллок</a:t>
            </a:r>
            <a:endParaRPr lang="uk-UA" dirty="0" smtClean="0"/>
          </a:p>
          <a:p>
            <a:pPr algn="ctr">
              <a:buNone/>
            </a:pPr>
            <a:r>
              <a:rPr lang="uk-UA" dirty="0" err="1" smtClean="0"/>
              <a:t>“Конвергенція”</a:t>
            </a:r>
            <a:endParaRPr lang="uk-UA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044" y="1285860"/>
            <a:ext cx="6238902" cy="527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7239000" cy="617000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Е. </a:t>
            </a:r>
            <a:r>
              <a:rPr lang="uk-UA" dirty="0" err="1" smtClean="0"/>
              <a:t>Воргол</a:t>
            </a:r>
            <a:endParaRPr lang="uk-UA" dirty="0" smtClean="0"/>
          </a:p>
          <a:p>
            <a:pPr algn="ctr">
              <a:buNone/>
            </a:pPr>
            <a:r>
              <a:rPr lang="uk-UA" dirty="0" err="1" smtClean="0"/>
              <a:t>“Мерилін”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5419723" cy="534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Сюрреалізм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Сюрреалізм – напрямок у мистецтві, який прагне замінити реально існуючий світ містичним, невідомим.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	Найвідоміші художники-сюрреалісти – С. Далі, П. </a:t>
            </a:r>
            <a:r>
              <a:rPr lang="uk-UA" dirty="0" err="1" smtClean="0"/>
              <a:t>Пікассо</a:t>
            </a:r>
            <a:r>
              <a:rPr lang="uk-UA" dirty="0" smtClean="0"/>
              <a:t>, М. </a:t>
            </a:r>
            <a:r>
              <a:rPr lang="uk-UA" dirty="0" err="1" smtClean="0"/>
              <a:t>Шагал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7339042" cy="624144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М. </a:t>
            </a:r>
            <a:r>
              <a:rPr lang="uk-UA" dirty="0" err="1" smtClean="0"/>
              <a:t>Шагал</a:t>
            </a:r>
            <a:endParaRPr lang="ru-RU" dirty="0" smtClean="0"/>
          </a:p>
          <a:p>
            <a:pPr algn="ctr">
              <a:buNone/>
            </a:pPr>
            <a:r>
              <a:rPr lang="uk-UA" dirty="0" err="1" smtClean="0"/>
              <a:t>“Над</a:t>
            </a:r>
            <a:r>
              <a:rPr lang="uk-UA" dirty="0" smtClean="0"/>
              <a:t> </a:t>
            </a:r>
            <a:r>
              <a:rPr lang="uk-UA" dirty="0" err="1" smtClean="0"/>
              <a:t>Витебском”</a:t>
            </a:r>
            <a:endParaRPr lang="uk-UA" dirty="0" smtClean="0"/>
          </a:p>
          <a:p>
            <a:pPr algn="ctr">
              <a:buNone/>
            </a:pPr>
            <a:endParaRPr lang="uk-UA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677201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С. Далі </a:t>
            </a:r>
          </a:p>
          <a:p>
            <a:pPr algn="ctr">
              <a:buNone/>
            </a:pPr>
            <a:r>
              <a:rPr lang="uk-UA" dirty="0" err="1" smtClean="0"/>
              <a:t>“Спокуса</a:t>
            </a:r>
            <a:r>
              <a:rPr lang="uk-UA" dirty="0" smtClean="0"/>
              <a:t> святого </a:t>
            </a:r>
            <a:r>
              <a:rPr lang="uk-UA" dirty="0" err="1" smtClean="0"/>
              <a:t>Антонія”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66675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7339042" cy="617000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П. </a:t>
            </a:r>
            <a:r>
              <a:rPr lang="uk-UA" dirty="0" err="1" smtClean="0"/>
              <a:t>Пікассо</a:t>
            </a:r>
            <a:endParaRPr lang="uk-UA" dirty="0" smtClean="0"/>
          </a:p>
          <a:p>
            <a:pPr algn="ctr">
              <a:buNone/>
            </a:pPr>
            <a:r>
              <a:rPr lang="uk-UA" dirty="0" err="1" smtClean="0"/>
              <a:t>“Голуб</a:t>
            </a:r>
            <a:r>
              <a:rPr lang="uk-UA" dirty="0" smtClean="0"/>
              <a:t> </a:t>
            </a:r>
            <a:r>
              <a:rPr lang="uk-UA" dirty="0" err="1" smtClean="0"/>
              <a:t>Миру”</a:t>
            </a:r>
            <a:endParaRPr lang="uk-UA" dirty="0" smtClean="0"/>
          </a:p>
          <a:p>
            <a:pPr algn="ctr">
              <a:buNone/>
            </a:pPr>
            <a:endParaRPr lang="uk-UA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263306" cy="474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err="1" smtClean="0"/>
              <a:t>Неореалізм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Художники </a:t>
            </a:r>
            <a:r>
              <a:rPr lang="ru-RU" dirty="0" err="1" smtClean="0"/>
              <a:t>неореалісти</a:t>
            </a:r>
            <a:r>
              <a:rPr lang="ru-RU" dirty="0" smtClean="0"/>
              <a:t> </a:t>
            </a:r>
            <a:r>
              <a:rPr lang="ru-RU" dirty="0" err="1" smtClean="0"/>
              <a:t>прагнули</a:t>
            </a:r>
            <a:r>
              <a:rPr lang="ru-RU" dirty="0" smtClean="0"/>
              <a:t> до критичного </a:t>
            </a:r>
            <a:r>
              <a:rPr lang="ru-RU" dirty="0" err="1" smtClean="0"/>
              <a:t>осмислення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відбувалися</a:t>
            </a:r>
            <a:r>
              <a:rPr lang="ru-RU" dirty="0" smtClean="0"/>
              <a:t>, </a:t>
            </a:r>
            <a:r>
              <a:rPr lang="ru-RU" dirty="0" err="1" smtClean="0"/>
              <a:t>максимальної</a:t>
            </a:r>
            <a:r>
              <a:rPr lang="ru-RU" dirty="0" smtClean="0"/>
              <a:t> </a:t>
            </a:r>
            <a:r>
              <a:rPr lang="ru-RU" dirty="0" err="1" smtClean="0"/>
              <a:t>узагальненості</a:t>
            </a:r>
            <a:r>
              <a:rPr lang="ru-RU" dirty="0" smtClean="0"/>
              <a:t> </a:t>
            </a:r>
            <a:r>
              <a:rPr lang="ru-RU" dirty="0" err="1" smtClean="0"/>
              <a:t>образів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картин, </a:t>
            </a:r>
            <a:r>
              <a:rPr lang="ru-RU" dirty="0" err="1" smtClean="0"/>
              <a:t>що</a:t>
            </a:r>
            <a:r>
              <a:rPr lang="ru-RU" dirty="0" smtClean="0"/>
              <a:t> переходили </a:t>
            </a:r>
            <a:r>
              <a:rPr lang="ru-RU" dirty="0" err="1" smtClean="0"/>
              <a:t>вобрази-символи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основоположників</a:t>
            </a:r>
            <a:r>
              <a:rPr lang="ru-RU" dirty="0" smtClean="0"/>
              <a:t> </a:t>
            </a:r>
            <a:r>
              <a:rPr lang="ru-RU" dirty="0" err="1" smtClean="0"/>
              <a:t>неореалістичного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 став </a:t>
            </a:r>
            <a:r>
              <a:rPr lang="ru-RU" b="1" i="1" dirty="0" smtClean="0"/>
              <a:t>Р. Гуттузо, А. </a:t>
            </a:r>
            <a:r>
              <a:rPr lang="ru-RU" b="1" i="1" dirty="0" err="1" smtClean="0"/>
              <a:t>Фужерон</a:t>
            </a:r>
            <a:r>
              <a:rPr lang="ru-RU" b="1" i="1" dirty="0" smtClean="0"/>
              <a:t>, </a:t>
            </a:r>
            <a:r>
              <a:rPr lang="ru-RU" b="1" i="1" dirty="0" err="1" smtClean="0"/>
              <a:t>Б.Таслицький</a:t>
            </a:r>
            <a:r>
              <a:rPr lang="ru-RU" b="1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7410480" cy="6170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b="1" i="1" dirty="0" smtClean="0"/>
              <a:t> Р. </a:t>
            </a:r>
            <a:r>
              <a:rPr lang="uk-UA" sz="2000" b="1" i="1" dirty="0" err="1" smtClean="0"/>
              <a:t>Гуттузо</a:t>
            </a:r>
            <a:r>
              <a:rPr lang="uk-UA" sz="2000" b="1" i="1" dirty="0" smtClean="0"/>
              <a:t> </a:t>
            </a:r>
          </a:p>
          <a:p>
            <a:pPr algn="ctr">
              <a:buNone/>
            </a:pPr>
            <a:r>
              <a:rPr lang="uk-UA" sz="2000" b="1" i="1" dirty="0" err="1" smtClean="0"/>
              <a:t>“Зайняття</a:t>
            </a:r>
            <a:r>
              <a:rPr lang="uk-UA" sz="2000" b="1" i="1" dirty="0" smtClean="0"/>
              <a:t> земель, що пустують сицилійськими </a:t>
            </a:r>
            <a:r>
              <a:rPr lang="uk-UA" sz="2000" b="1" i="1" dirty="0" err="1" smtClean="0"/>
              <a:t>батраками”</a:t>
            </a: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737638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410480" cy="624144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Р. </a:t>
            </a:r>
            <a:r>
              <a:rPr lang="uk-UA" dirty="0" err="1" smtClean="0"/>
              <a:t>Гуттузо</a:t>
            </a:r>
            <a:endParaRPr lang="uk-UA" dirty="0" smtClean="0"/>
          </a:p>
          <a:p>
            <a:pPr algn="ctr">
              <a:buNone/>
            </a:pPr>
            <a:r>
              <a:rPr lang="uk-UA" dirty="0" err="1" smtClean="0"/>
              <a:t>“Битва</a:t>
            </a:r>
            <a:r>
              <a:rPr lang="uk-UA" dirty="0" smtClean="0"/>
              <a:t> біля моста </a:t>
            </a:r>
            <a:r>
              <a:rPr lang="uk-UA" dirty="0" err="1" smtClean="0"/>
              <a:t>Амміральо”</a:t>
            </a: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45712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410480" cy="624144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А. </a:t>
            </a:r>
            <a:r>
              <a:rPr lang="uk-UA" dirty="0" err="1" smtClean="0"/>
              <a:t>Фужерон</a:t>
            </a:r>
            <a:endParaRPr lang="uk-UA" dirty="0" smtClean="0"/>
          </a:p>
          <a:p>
            <a:pPr algn="ctr">
              <a:buNone/>
            </a:pPr>
            <a:r>
              <a:rPr lang="uk-UA" dirty="0" err="1" smtClean="0"/>
              <a:t>“Слава</a:t>
            </a:r>
            <a:r>
              <a:rPr lang="uk-UA" dirty="0" smtClean="0"/>
              <a:t> Андре </a:t>
            </a:r>
            <a:r>
              <a:rPr lang="uk-UA" dirty="0" err="1" smtClean="0"/>
              <a:t>Ульє”</a:t>
            </a:r>
            <a:endParaRPr lang="uk-UA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000924" cy="471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7339042" cy="617000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Б. </a:t>
            </a:r>
            <a:r>
              <a:rPr lang="uk-UA" dirty="0" err="1" smtClean="0"/>
              <a:t>Таслинський</a:t>
            </a:r>
            <a:endParaRPr lang="uk-UA" dirty="0" smtClean="0"/>
          </a:p>
          <a:p>
            <a:pPr algn="ctr">
              <a:buNone/>
            </a:pPr>
            <a:r>
              <a:rPr lang="uk-UA" dirty="0" err="1" smtClean="0"/>
              <a:t>“В'язні</a:t>
            </a:r>
            <a:r>
              <a:rPr lang="uk-UA" dirty="0" smtClean="0"/>
              <a:t> </a:t>
            </a:r>
            <a:r>
              <a:rPr lang="uk-UA" dirty="0" err="1" smtClean="0"/>
              <a:t>Бухенвальда”</a:t>
            </a:r>
            <a:endParaRPr lang="uk-UA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691021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Соціалістичний реалізм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	Авторам творів, створених у цьому стилі, був властивий показний, часто фальшивий оптимізм.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	До творців Соцреалізму можна віднести живописців </a:t>
            </a:r>
            <a:r>
              <a:rPr lang="uk-UA" b="1" i="1" dirty="0" smtClean="0"/>
              <a:t>Д. </a:t>
            </a:r>
            <a:r>
              <a:rPr lang="uk-UA" b="1" i="1" dirty="0" err="1" smtClean="0"/>
              <a:t>Налбандяна</a:t>
            </a:r>
            <a:r>
              <a:rPr lang="uk-UA" b="1" i="1" dirty="0" smtClean="0"/>
              <a:t>, </a:t>
            </a:r>
          </a:p>
          <a:p>
            <a:pPr>
              <a:buNone/>
            </a:pPr>
            <a:r>
              <a:rPr lang="uk-UA" b="1" i="1" dirty="0" smtClean="0"/>
              <a:t>	В. Лопухова, В. Мухіну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7410480" cy="609857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Д. </a:t>
            </a:r>
            <a:r>
              <a:rPr lang="uk-UA" dirty="0" err="1" smtClean="0"/>
              <a:t>Налбандян</a:t>
            </a:r>
            <a:endParaRPr lang="uk-UA" dirty="0" smtClean="0"/>
          </a:p>
          <a:p>
            <a:pPr algn="ctr">
              <a:buNone/>
            </a:pPr>
            <a:r>
              <a:rPr lang="uk-UA" dirty="0" err="1" smtClean="0"/>
              <a:t>“Власть</a:t>
            </a:r>
            <a:r>
              <a:rPr lang="uk-UA" dirty="0" smtClean="0"/>
              <a:t> – </a:t>
            </a:r>
            <a:r>
              <a:rPr lang="uk-UA" dirty="0" err="1" smtClean="0"/>
              <a:t>советам</a:t>
            </a:r>
            <a:r>
              <a:rPr lang="uk-UA" dirty="0" smtClean="0"/>
              <a:t>, мир – </a:t>
            </a:r>
            <a:r>
              <a:rPr lang="uk-UA" dirty="0" err="1" smtClean="0"/>
              <a:t>народам”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7620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7381876" cy="606076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В. Мухіна</a:t>
            </a:r>
          </a:p>
          <a:p>
            <a:pPr algn="ctr">
              <a:buNone/>
            </a:pPr>
            <a:r>
              <a:rPr lang="uk-UA" dirty="0" err="1" smtClean="0"/>
              <a:t>“Робітник</a:t>
            </a:r>
            <a:r>
              <a:rPr lang="uk-UA" dirty="0" smtClean="0"/>
              <a:t> і </a:t>
            </a:r>
            <a:r>
              <a:rPr lang="uk-UA" dirty="0" err="1" smtClean="0"/>
              <a:t>колгоспниця”</a:t>
            </a: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3714776" cy="552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114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Образотворче мистецтво у післявоєнні часи</vt:lpstr>
      <vt:lpstr>Неореалізм</vt:lpstr>
      <vt:lpstr>Слайд 3</vt:lpstr>
      <vt:lpstr>Слайд 4</vt:lpstr>
      <vt:lpstr>Слайд 5</vt:lpstr>
      <vt:lpstr>Слайд 6</vt:lpstr>
      <vt:lpstr>Соціалістичний реалізм</vt:lpstr>
      <vt:lpstr>Слайд 8</vt:lpstr>
      <vt:lpstr>Слайд 9</vt:lpstr>
      <vt:lpstr>Абстракционізм</vt:lpstr>
      <vt:lpstr>Слайд 11</vt:lpstr>
      <vt:lpstr>Слайд 12</vt:lpstr>
      <vt:lpstr>Сюрреалізм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Образотворче мистецтво у післявоєнні часи</dc:title>
  <cp:lastModifiedBy>Andrew</cp:lastModifiedBy>
  <cp:revision>11</cp:revision>
  <dcterms:modified xsi:type="dcterms:W3CDTF">2014-06-03T12:31:24Z</dcterms:modified>
</cp:coreProperties>
</file>