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Architecture of the United Kingdom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Buildings of the Middle Ages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620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5"/>
            <a:ext cx="9144000" cy="685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19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04664"/>
            <a:ext cx="3384376" cy="5688632"/>
          </a:xfrm>
        </p:spPr>
        <p:txBody>
          <a:bodyPr/>
          <a:lstStyle/>
          <a:p>
            <a:r>
              <a:rPr lang="en-US" dirty="0"/>
              <a:t>The architecture of Great Britain has a long history, and over that history architecture has ranged from the simplest hovel to the most elaborate palace.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77724"/>
            <a:ext cx="4672584" cy="670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4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332656"/>
            <a:ext cx="4248472" cy="5976664"/>
          </a:xfrm>
        </p:spPr>
        <p:txBody>
          <a:bodyPr/>
          <a:lstStyle/>
          <a:p>
            <a:r>
              <a:rPr lang="en-US" i="1" dirty="0"/>
              <a:t>White Tower</a:t>
            </a:r>
            <a:r>
              <a:rPr lang="en-US" dirty="0"/>
              <a:t>, at the heart of the Tower of London, was begun by Bishop </a:t>
            </a:r>
            <a:r>
              <a:rPr lang="en-US" dirty="0" err="1"/>
              <a:t>Gundulf</a:t>
            </a:r>
            <a:r>
              <a:rPr lang="en-US" dirty="0"/>
              <a:t> in 1078 on the orders of William the Conqueror. The structure was completed in 1097, providing a colonial stronghold and a powerful symbol of Norman domination.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620688"/>
            <a:ext cx="4262901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3522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9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4248472" cy="5818651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Durham Cathedral</a:t>
            </a:r>
            <a:r>
              <a:rPr lang="en-US" dirty="0"/>
              <a:t> was begun by Bishop William de St </a:t>
            </a:r>
            <a:r>
              <a:rPr lang="en-US" dirty="0" err="1"/>
              <a:t>Carilef</a:t>
            </a:r>
            <a:r>
              <a:rPr lang="en-US" dirty="0"/>
              <a:t> in 1093 and completed about 1175. The choir was extended in the Gothic style between 1242 and 1280. Muscular pillars and round-headed arches make Durham one of the most imposing Norman buildings in England.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20688"/>
            <a:ext cx="4470469" cy="433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4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45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1"/>
            <a:ext cx="8695134" cy="2592287"/>
          </a:xfrm>
        </p:spPr>
        <p:txBody>
          <a:bodyPr>
            <a:normAutofit fontScale="92500" lnSpcReduction="10000"/>
          </a:bodyPr>
          <a:lstStyle/>
          <a:p>
            <a:r>
              <a:rPr lang="en-US" sz="2650" i="1" dirty="0"/>
              <a:t>Haddon Hall</a:t>
            </a:r>
            <a:r>
              <a:rPr lang="en-US" sz="2650" dirty="0"/>
              <a:t>, Derbyshire, was probably begun in the 12th century, but was </a:t>
            </a:r>
            <a:r>
              <a:rPr lang="en-US" sz="2650" dirty="0" err="1"/>
              <a:t>remodelled</a:t>
            </a:r>
            <a:r>
              <a:rPr lang="en-US" sz="2650" dirty="0"/>
              <a:t> and adapted at various times right through to the 16th century. It was then carefully restored in the early 20th century. Haddon shows the quality which </a:t>
            </a:r>
            <a:r>
              <a:rPr lang="en-US" sz="2650" dirty="0" err="1"/>
              <a:t>characterises</a:t>
            </a:r>
            <a:r>
              <a:rPr lang="en-US" sz="2650" dirty="0"/>
              <a:t> the great medieval house, in which function dictates form.</a:t>
            </a:r>
            <a:endParaRPr lang="ru-RU" sz="265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81381"/>
            <a:ext cx="52387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1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"/>
            <a:ext cx="9144000" cy="684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48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6632"/>
            <a:ext cx="4680520" cy="6120680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King's College Chapel</a:t>
            </a:r>
            <a:r>
              <a:rPr lang="en-US" dirty="0"/>
              <a:t>, Cambridge, spans the period of transition between the Middle Ages and the Tudors. Its foundation stone was laid in 1446 by Henry VI and the structure, with its lacy perpendicular fan-vaulting, was completed by 1515 during the reign of Henry VIII. The windows were installed in 1546-7.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022" y="455177"/>
            <a:ext cx="426647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64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</TotalTime>
  <Words>243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Architecture of the United Kingdom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 of the United Kingdom</dc:title>
  <dc:creator>Пользователь</dc:creator>
  <cp:lastModifiedBy>Пользователь</cp:lastModifiedBy>
  <cp:revision>5</cp:revision>
  <dcterms:created xsi:type="dcterms:W3CDTF">2013-02-28T20:53:40Z</dcterms:created>
  <dcterms:modified xsi:type="dcterms:W3CDTF">2013-02-28T21:41:47Z</dcterms:modified>
</cp:coreProperties>
</file>