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E01244-4974-48D1-BDD2-86C56F2654D4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321ABC-F04B-4345-BA5A-0BB4DDE0D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Задачі</a:t>
            </a:r>
            <a:r>
              <a:rPr lang="ru-RU" dirty="0" smtClean="0"/>
              <a:t> </a:t>
            </a:r>
            <a:r>
              <a:rPr lang="ru-RU" dirty="0" smtClean="0"/>
              <a:t>Наполеона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178595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Рішення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1600200"/>
            <a:ext cx="4543428" cy="432913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Найбільш просте рішення Наполеон Бонапарт знайшов у бутність свою кадетом артилерійського училища. Цей спосіб накладає єдине обмеження: найбільший кут трикутника повинен бути менше 120 град.</a:t>
            </a:r>
            <a:br>
              <a:rPr lang="uk-UA" dirty="0" smtClean="0"/>
            </a:br>
            <a:r>
              <a:rPr lang="uk-UA" dirty="0" smtClean="0"/>
              <a:t>Нехай </a:t>
            </a:r>
            <a:r>
              <a:rPr lang="en-US" dirty="0" smtClean="0"/>
              <a:t>F - </a:t>
            </a:r>
            <a:r>
              <a:rPr lang="uk-UA" dirty="0" smtClean="0"/>
              <a:t>довільна точка всередині трикутника. Повернемо трикутник </a:t>
            </a:r>
            <a:r>
              <a:rPr lang="en-US" dirty="0" smtClean="0"/>
              <a:t>ABF </a:t>
            </a:r>
            <a:r>
              <a:rPr lang="uk-UA" dirty="0" smtClean="0"/>
              <a:t>навколо вершини </a:t>
            </a:r>
            <a:r>
              <a:rPr lang="en-US" dirty="0" smtClean="0"/>
              <a:t>B </a:t>
            </a:r>
            <a:r>
              <a:rPr lang="uk-UA" dirty="0" smtClean="0"/>
              <a:t>назовні на 60 `.</a:t>
            </a:r>
            <a:br>
              <a:rPr lang="uk-UA" dirty="0" smtClean="0"/>
            </a:br>
            <a:r>
              <a:rPr lang="uk-UA" dirty="0" smtClean="0"/>
              <a:t>У цьому випадку </a:t>
            </a:r>
            <a:r>
              <a:rPr lang="en-US" dirty="0" smtClean="0"/>
              <a:t>AF = A'F '</a:t>
            </a:r>
            <a:r>
              <a:rPr lang="uk-UA" dirty="0" smtClean="0"/>
              <a:t>і </a:t>
            </a:r>
            <a:r>
              <a:rPr lang="en-US" dirty="0" smtClean="0"/>
              <a:t>BF = B'F' </a:t>
            </a:r>
            <a:r>
              <a:rPr lang="uk-UA" dirty="0" smtClean="0"/>
              <a:t>з побудови, </a:t>
            </a:r>
            <a:r>
              <a:rPr lang="en-US" dirty="0" smtClean="0"/>
              <a:t>BF = F'F, </a:t>
            </a:r>
            <a:r>
              <a:rPr lang="uk-UA" dirty="0" smtClean="0"/>
              <a:t>тому що трикутник </a:t>
            </a:r>
            <a:r>
              <a:rPr lang="en-US" dirty="0" smtClean="0"/>
              <a:t>BFF '</a:t>
            </a:r>
            <a:r>
              <a:rPr lang="uk-UA" dirty="0" smtClean="0"/>
              <a:t>рівносторонній, значить сума відстаней від </a:t>
            </a:r>
            <a:r>
              <a:rPr lang="en-US" dirty="0" smtClean="0"/>
              <a:t>F </a:t>
            </a:r>
            <a:r>
              <a:rPr lang="uk-UA" dirty="0" smtClean="0"/>
              <a:t>до </a:t>
            </a:r>
            <a:r>
              <a:rPr lang="en-US" dirty="0" smtClean="0"/>
              <a:t>A, B, C </a:t>
            </a:r>
            <a:r>
              <a:rPr lang="uk-UA" dirty="0" smtClean="0"/>
              <a:t>дорівнює довжині ламаної </a:t>
            </a:r>
            <a:r>
              <a:rPr lang="en-US" dirty="0" smtClean="0"/>
              <a:t>A'F' FC.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6200" name="Picture 56"/>
          <p:cNvPicPr>
            <a:picLocks noChangeAspect="1" noChangeArrowheads="1"/>
          </p:cNvPicPr>
          <p:nvPr/>
        </p:nvPicPr>
        <p:blipFill>
          <a:blip r:embed="rId2"/>
          <a:srcRect l="8507" t="19839" r="51686" b="58116"/>
          <a:stretch>
            <a:fillRect/>
          </a:stretch>
        </p:blipFill>
        <p:spPr bwMode="auto">
          <a:xfrm>
            <a:off x="357158" y="2571744"/>
            <a:ext cx="4029102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Ця</a:t>
            </a:r>
            <a:r>
              <a:rPr lang="ru-RU" dirty="0" smtClean="0"/>
              <a:t> сума стане </a:t>
            </a:r>
            <a:r>
              <a:rPr lang="ru-RU" dirty="0" err="1" smtClean="0"/>
              <a:t>мінімальною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прийме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положення,що</a:t>
            </a:r>
            <a:r>
              <a:rPr lang="ru-RU" dirty="0" smtClean="0"/>
              <a:t> </a:t>
            </a:r>
            <a:r>
              <a:rPr lang="ru-RU" dirty="0" err="1" smtClean="0"/>
              <a:t>ламана</a:t>
            </a:r>
            <a:r>
              <a:rPr lang="ru-RU" dirty="0" smtClean="0"/>
              <a:t> </a:t>
            </a:r>
            <a:r>
              <a:rPr lang="ru-RU" dirty="0" err="1" smtClean="0"/>
              <a:t>стане</a:t>
            </a:r>
            <a:r>
              <a:rPr lang="ru-RU" dirty="0" smtClean="0"/>
              <a:t> </a:t>
            </a:r>
            <a:r>
              <a:rPr lang="ru-RU" dirty="0" err="1" smtClean="0"/>
              <a:t>прямою.Для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ділянкаAF'F</a:t>
            </a:r>
            <a:r>
              <a:rPr lang="ru-RU" dirty="0" smtClean="0"/>
              <a:t> стала прямою,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</a:t>
            </a:r>
            <a:r>
              <a:rPr lang="ru-RU" dirty="0" smtClean="0"/>
              <a:t>A'F'B </a:t>
            </a:r>
            <a:r>
              <a:rPr lang="ru-RU" dirty="0" err="1" smtClean="0"/>
              <a:t>і,отже</a:t>
            </a:r>
            <a:r>
              <a:rPr lang="ru-RU" dirty="0" smtClean="0"/>
              <a:t>,  </a:t>
            </a:r>
            <a:r>
              <a:rPr lang="ru-RU" dirty="0" smtClean="0">
                <a:sym typeface="Symbol"/>
              </a:rPr>
              <a:t></a:t>
            </a:r>
            <a:r>
              <a:rPr lang="ru-RU" dirty="0" smtClean="0"/>
              <a:t>AFB дорівнював120</a:t>
            </a:r>
            <a:r>
              <a:rPr lang="ru-RU" dirty="0" smtClean="0">
                <a:sym typeface="Symbol"/>
              </a:rPr>
              <a:t></a:t>
            </a:r>
            <a:r>
              <a:rPr lang="ru-RU" dirty="0" smtClean="0"/>
              <a:t>.Ще </a:t>
            </a:r>
            <a:r>
              <a:rPr lang="ru-RU" dirty="0" err="1" smtClean="0"/>
              <a:t>потрібно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F'F</a:t>
            </a:r>
            <a:r>
              <a:rPr lang="en-US" dirty="0" smtClean="0"/>
              <a:t>c</a:t>
            </a:r>
            <a:r>
              <a:rPr lang="ru-RU" dirty="0" smtClean="0"/>
              <a:t>стала прямою,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</a:t>
            </a:r>
            <a:r>
              <a:rPr lang="ru-RU" dirty="0" smtClean="0"/>
              <a:t>BFC дорівнював120</a:t>
            </a:r>
            <a:r>
              <a:rPr lang="ru-RU" dirty="0" smtClean="0">
                <a:sym typeface="Symbol"/>
              </a:rPr>
              <a:t></a:t>
            </a:r>
            <a:r>
              <a:rPr lang="ru-RU" dirty="0" smtClean="0"/>
              <a:t>. </a:t>
            </a:r>
            <a:r>
              <a:rPr lang="ru-RU" dirty="0" err="1" smtClean="0"/>
              <a:t>Третій</a:t>
            </a:r>
            <a:r>
              <a:rPr lang="ru-RU" dirty="0" smtClean="0"/>
              <a:t> кут при </a:t>
            </a:r>
            <a:r>
              <a:rPr lang="ru-RU" dirty="0" err="1" smtClean="0"/>
              <a:t>точці</a:t>
            </a:r>
            <a:r>
              <a:rPr lang="ru-RU" dirty="0" smtClean="0"/>
              <a:t> F автоматично стане </a:t>
            </a:r>
            <a:r>
              <a:rPr lang="ru-RU" dirty="0" err="1" smtClean="0"/>
              <a:t>рівним</a:t>
            </a:r>
            <a:r>
              <a:rPr lang="ru-RU" dirty="0" smtClean="0"/>
              <a:t> 120</a:t>
            </a:r>
            <a:r>
              <a:rPr lang="ru-RU" dirty="0" smtClean="0">
                <a:sym typeface="Symbol"/>
              </a:rPr>
              <a:t></a:t>
            </a:r>
            <a:r>
              <a:rPr lang="ru-RU" dirty="0" smtClean="0"/>
              <a:t>. </a:t>
            </a:r>
            <a:r>
              <a:rPr lang="uk-UA" dirty="0" smtClean="0"/>
              <a:t>Отже, доведено, що всі три кути при шуканої точці F </a:t>
            </a:r>
            <a:r>
              <a:rPr lang="uk-UA" dirty="0" smtClean="0"/>
              <a:t>рівні.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600200"/>
            <a:ext cx="4757742" cy="454344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Наполеон був видатним полководцем і державним діячем, але у нього завжди був час на математику. Своїми знаннями в галузі математики він вражав таких відомих французьких математиків того часу як Лагранж і Лаплас.</a:t>
            </a:r>
            <a:endParaRPr lang="ru-RU" dirty="0"/>
          </a:p>
        </p:txBody>
      </p:sp>
      <p:pic>
        <p:nvPicPr>
          <p:cNvPr id="1026" name="Picture 2" descr="C:\Documents and Settings\ariha\Рабочий стол\45486437_4856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3520856" cy="492919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3116"/>
            <a:ext cx="8229600" cy="1143000"/>
          </a:xfrm>
        </p:spPr>
        <p:txBody>
          <a:bodyPr>
            <a:noAutofit/>
          </a:bodyPr>
          <a:lstStyle/>
          <a:p>
            <a:r>
              <a:rPr lang="uk-UA" sz="4800" dirty="0" smtClean="0"/>
              <a:t>Дякую за увагу</a:t>
            </a:r>
            <a:r>
              <a:rPr lang="ru-RU" sz="4800" dirty="0" smtClean="0"/>
              <a:t>!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5500702"/>
            <a:ext cx="4500594" cy="120869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1285860"/>
            <a:ext cx="354329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Коротко про Наполеона</a:t>
            </a:r>
            <a:endParaRPr lang="ru-RU" dirty="0"/>
          </a:p>
        </p:txBody>
      </p:sp>
      <p:pic>
        <p:nvPicPr>
          <p:cNvPr id="1026" name="Picture 2" descr="C:\Documents and Settings\ariha\Рабочий стол\Napoleon_Groo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4929222" cy="6093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714356"/>
            <a:ext cx="3729006" cy="571504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Наполеон I Бонапарт (італ. </a:t>
            </a:r>
            <a:r>
              <a:rPr lang="uk-UA" dirty="0" err="1" smtClean="0"/>
              <a:t>Napoleone</a:t>
            </a:r>
            <a:r>
              <a:rPr lang="uk-UA" dirty="0" smtClean="0"/>
              <a:t> </a:t>
            </a:r>
            <a:r>
              <a:rPr lang="uk-UA" dirty="0" err="1" smtClean="0"/>
              <a:t>Buonaparte</a:t>
            </a:r>
            <a:r>
              <a:rPr lang="uk-UA" dirty="0" smtClean="0"/>
              <a:t>, 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dirty="0" err="1" smtClean="0"/>
              <a:t>Napoléon</a:t>
            </a:r>
            <a:r>
              <a:rPr lang="uk-UA" dirty="0" smtClean="0"/>
              <a:t> </a:t>
            </a:r>
            <a:r>
              <a:rPr lang="uk-UA" dirty="0" err="1" smtClean="0"/>
              <a:t>Bonaparte</a:t>
            </a:r>
            <a:r>
              <a:rPr lang="uk-UA" dirty="0" smtClean="0"/>
              <a:t>, 15 серпня 1769, </a:t>
            </a:r>
            <a:r>
              <a:rPr lang="uk-UA" dirty="0" err="1" smtClean="0"/>
              <a:t>Аяччо</a:t>
            </a:r>
            <a:r>
              <a:rPr lang="uk-UA" dirty="0" smtClean="0"/>
              <a:t>, Корсика - 5 травня 1821, </a:t>
            </a:r>
            <a:r>
              <a:rPr lang="uk-UA" dirty="0" err="1" smtClean="0"/>
              <a:t>Лонгвуд</a:t>
            </a:r>
            <a:r>
              <a:rPr lang="uk-UA" dirty="0" smtClean="0"/>
              <a:t>, о. Святої Єлени) - імператор Французів в 1804-1815 рр.., Французький полководець і державний діяч, який заклав основи сучасного французького держави.</a:t>
            </a:r>
            <a:endParaRPr lang="ru-RU" dirty="0"/>
          </a:p>
        </p:txBody>
      </p:sp>
      <p:pic>
        <p:nvPicPr>
          <p:cNvPr id="2050" name="Picture 2" descr="C:\Documents and Settings\ariha\Рабочий стол\napole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3595383" cy="49291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Французький імператор Наполеон Бонапарт був любителем математики. Він знаходив час займатися нею для власного задоволення, відчував у ній красу і об'єкт, гідний додатка дотепності та винахідливості. Одне зі свідчень тому-кілька, складених їм геометричних задач.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Перша 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 сторонах довільного трикутника АВС зовнішнім чином побудовані як на підставах рівносторонні трикутники. Довести, що центри цих трикутників також є вершинами рівностороннього трикутника.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Рішення</a:t>
            </a:r>
            <a:endParaRPr lang="ru-RU" dirty="0"/>
          </a:p>
        </p:txBody>
      </p:sp>
      <p:pic>
        <p:nvPicPr>
          <p:cNvPr id="3074" name="Picture 2" descr="C:\Documents and Settings\ariha\Рабочий стол\2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3571900" cy="2875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786182" y="1714488"/>
            <a:ext cx="5143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Завдання має досить витончене рішення. Нехай М, N, К-центри рівносторонніх трикутників. Виконаємо додаткове побудова: з'єднаємо точки М, N, К з найближчими (до кожної з них) двома вершинами трикутника АВС і між собою.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1600200"/>
            <a:ext cx="3900486" cy="404337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За властивостями рівностороннього (правильного) трикутника АМ = МВ, ВN = NC, СК = КА; кут АМВ дорівнює куту ВNС дорівнює куту СКА дорівнює 120 градусам, а їх сума дорівнює 360 градусам. Виділимо шестикутник АМВNСК, а зовнішні до нього </a:t>
            </a:r>
            <a:r>
              <a:rPr lang="uk-UA" dirty="0" smtClean="0"/>
              <a:t>не опуклі </a:t>
            </a:r>
            <a:r>
              <a:rPr lang="uk-UA" dirty="0" smtClean="0"/>
              <a:t>чотирикутники відкинемо. Отримаємо фігуру, зображену на рис. 2</a:t>
            </a:r>
            <a:endParaRPr lang="ru-RU" dirty="0"/>
          </a:p>
        </p:txBody>
      </p:sp>
      <p:pic>
        <p:nvPicPr>
          <p:cNvPr id="4098" name="Picture 2" descr="C:\Documents and Settings\ariha\Рабочий стол\2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0"/>
            <a:ext cx="3550889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600200"/>
            <a:ext cx="4471990" cy="375762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Відрізаючи тепер від згаданого шестикутника трикутники МАК і NСК, переміщаючи їх в площині в положення, яке зазначено на рис. 3, одержуємо чотирикутник МDNK.</a:t>
            </a:r>
            <a:br>
              <a:rPr lang="uk-UA" dirty="0" smtClean="0"/>
            </a:br>
            <a:r>
              <a:rPr lang="uk-UA" dirty="0" smtClean="0"/>
              <a:t>Відрізок </a:t>
            </a:r>
            <a:r>
              <a:rPr lang="uk-UA" dirty="0" err="1" smtClean="0"/>
              <a:t>МN</a:t>
            </a:r>
            <a:r>
              <a:rPr lang="uk-UA" dirty="0" smtClean="0"/>
              <a:t> ділить його на два рівних (за трьома сторонами) трикутника. Кути DNK і DМК рівні 120 градусам кожен. Тому кути NМК і МNК ​​дорівнюють 60 градусів кожен.</a:t>
            </a:r>
            <a:br>
              <a:rPr lang="uk-UA" dirty="0" smtClean="0"/>
            </a:br>
            <a:r>
              <a:rPr lang="uk-UA" dirty="0" smtClean="0"/>
              <a:t>Отже, трикутник МNК рівносторонній, що й потрібно було довести.</a:t>
            </a:r>
            <a:endParaRPr lang="ru-RU" dirty="0"/>
          </a:p>
        </p:txBody>
      </p:sp>
      <p:pic>
        <p:nvPicPr>
          <p:cNvPr id="5122" name="Picture 2" descr="C:\Documents and Settings\ariha\Рабочий стол\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3116"/>
            <a:ext cx="2407961" cy="3000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Друга</a:t>
            </a:r>
            <a:r>
              <a:rPr lang="ru-RU" dirty="0" smtClean="0"/>
              <a:t> </a:t>
            </a:r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8840"/>
            <a:ext cx="8229600" cy="4709160"/>
          </a:xfrm>
        </p:spPr>
        <p:txBody>
          <a:bodyPr/>
          <a:lstStyle/>
          <a:p>
            <a:r>
              <a:rPr lang="uk-UA" sz="3600" dirty="0" smtClean="0"/>
              <a:t>У трикутнику ABC знайти точку P, таку що сума відстаней від P до вершин A, B і C мінімальна.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</TotalTime>
  <Words>421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Задачі Наполеона</vt:lpstr>
      <vt:lpstr>Коротко про Наполеона</vt:lpstr>
      <vt:lpstr>Слайд 3</vt:lpstr>
      <vt:lpstr>Слайд 4</vt:lpstr>
      <vt:lpstr>Перша задача</vt:lpstr>
      <vt:lpstr>Рішення</vt:lpstr>
      <vt:lpstr>Слайд 7</vt:lpstr>
      <vt:lpstr>Слайд 8</vt:lpstr>
      <vt:lpstr>Друга задача</vt:lpstr>
      <vt:lpstr>Рішення</vt:lpstr>
      <vt:lpstr>Слайд 11</vt:lpstr>
      <vt:lpstr>Слайд 12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Наполеона</dc:title>
  <dc:creator>аришааа!!!</dc:creator>
  <cp:lastModifiedBy>Светлана</cp:lastModifiedBy>
  <cp:revision>13</cp:revision>
  <dcterms:created xsi:type="dcterms:W3CDTF">2009-11-29T11:34:46Z</dcterms:created>
  <dcterms:modified xsi:type="dcterms:W3CDTF">2012-12-10T19:16:42Z</dcterms:modified>
</cp:coreProperties>
</file>