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4" r:id="rId7"/>
    <p:sldId id="265" r:id="rId8"/>
    <p:sldId id="260" r:id="rId9"/>
    <p:sldId id="267" r:id="rId10"/>
    <p:sldId id="268" r:id="rId11"/>
    <p:sldId id="262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126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estb.msn.com/i/F6/FD2CF8A23581D54D3D4277C556C6A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20485"/>
          <a:stretch/>
        </p:blipFill>
        <p:spPr bwMode="auto">
          <a:xfrm>
            <a:off x="0" y="-1"/>
            <a:ext cx="3552825" cy="34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cosmo.ru/upload/iblock/c20/c206c7ec1c43831d8c3252980a1cd9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-34719"/>
            <a:ext cx="29337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nsie.nl/images/dianaofficieel%20(5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" b="11143"/>
          <a:stretch/>
        </p:blipFill>
        <p:spPr bwMode="auto">
          <a:xfrm>
            <a:off x="2837648" y="1"/>
            <a:ext cx="3385414" cy="406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ugaga.ru/uploads/posts/2011-08/1314541375_8b18c5ea31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0"/>
          <a:stretch/>
        </p:blipFill>
        <p:spPr bwMode="auto">
          <a:xfrm>
            <a:off x="6219689" y="3490656"/>
            <a:ext cx="2933700" cy="336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ssets.sport.ro/assets/acasatv/2012/04/13/image_galleries/16038/vedetele-care-au-facut-istorie-cu-zece-coafuri-de-top_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4"/>
          <a:stretch/>
        </p:blipFill>
        <p:spPr bwMode="auto">
          <a:xfrm>
            <a:off x="2837648" y="4067356"/>
            <a:ext cx="3385414" cy="27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helsi.ru/uploads/posts/2010-07/thumbs/1278391511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r="39520"/>
          <a:stretch/>
        </p:blipFill>
        <p:spPr bwMode="auto">
          <a:xfrm>
            <a:off x="0" y="3466382"/>
            <a:ext cx="2837648" cy="33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412443" y="2451503"/>
            <a:ext cx="6264707" cy="2345649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76412" y="2853867"/>
            <a:ext cx="5531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Я не живу за правилами... Я </a:t>
            </a:r>
            <a:r>
              <a:rPr lang="ru-RU" sz="36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керуюся</a:t>
            </a:r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серцем</a:t>
            </a:r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, а не головою</a:t>
            </a:r>
            <a:r>
              <a:rPr lang="ru-RU" sz="3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.»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</a:t>
            </a:r>
            <a:r>
              <a:rPr lang="ru-RU" sz="36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Принцеса</a:t>
            </a:r>
            <a:r>
              <a:rPr lang="ru-RU" sz="3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Д</a:t>
            </a:r>
            <a:r>
              <a:rPr lang="uk-UA" sz="36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іана</a:t>
            </a:r>
            <a:endParaRPr lang="ru-RU" sz="3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9878"/>
            <a:ext cx="8229600" cy="1143000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Цікаві факти: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4572000" cy="6984776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bg1"/>
                </a:solidFill>
              </a:rPr>
              <a:t>Принцеса</a:t>
            </a:r>
            <a:r>
              <a:rPr lang="ru-RU" dirty="0">
                <a:solidFill>
                  <a:schemeClr val="bg1"/>
                </a:solidFill>
              </a:rPr>
              <a:t> не раз </a:t>
            </a:r>
            <a:r>
              <a:rPr lang="ru-RU" dirty="0" err="1">
                <a:solidFill>
                  <a:schemeClr val="bg1"/>
                </a:solidFill>
              </a:rPr>
              <a:t>з'являлася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обкладинках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журналів</a:t>
            </a:r>
            <a:r>
              <a:rPr lang="ru-RU" dirty="0">
                <a:solidFill>
                  <a:schemeClr val="bg1"/>
                </a:solidFill>
              </a:rPr>
              <a:t>. Так, </a:t>
            </a:r>
            <a:r>
              <a:rPr lang="ru-RU" dirty="0" err="1">
                <a:solidFill>
                  <a:schemeClr val="bg1"/>
                </a:solidFill>
              </a:rPr>
              <a:t>Леді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прикрашала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обкладинку</a:t>
            </a:r>
            <a:r>
              <a:rPr lang="ru-RU" dirty="0">
                <a:solidFill>
                  <a:schemeClr val="bg1"/>
                </a:solidFill>
              </a:rPr>
              <a:t> журналу </a:t>
            </a:r>
            <a:r>
              <a:rPr lang="en-US" dirty="0">
                <a:solidFill>
                  <a:schemeClr val="bg1"/>
                </a:solidFill>
              </a:rPr>
              <a:t>People 50 </a:t>
            </a:r>
            <a:r>
              <a:rPr lang="ru-RU" dirty="0" err="1">
                <a:solidFill>
                  <a:schemeClr val="bg1"/>
                </a:solidFill>
              </a:rPr>
              <a:t>разів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Time - 8 </a:t>
            </a:r>
            <a:r>
              <a:rPr lang="ru-RU" dirty="0" err="1">
                <a:solidFill>
                  <a:schemeClr val="bg1"/>
                </a:solidFill>
              </a:rPr>
              <a:t>разів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Newsweek - 7 </a:t>
            </a:r>
            <a:r>
              <a:rPr lang="ru-RU" dirty="0" err="1">
                <a:solidFill>
                  <a:schemeClr val="bg1"/>
                </a:solidFill>
              </a:rPr>
              <a:t>разів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Причому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кожен</a:t>
            </a:r>
            <a:r>
              <a:rPr lang="ru-RU" dirty="0">
                <a:solidFill>
                  <a:schemeClr val="bg1"/>
                </a:solidFill>
              </a:rPr>
              <a:t> раз тираж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видань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з </a:t>
            </a:r>
            <a:r>
              <a:rPr lang="ru-RU" dirty="0" err="1">
                <a:solidFill>
                  <a:schemeClr val="bg1"/>
                </a:solidFill>
              </a:rPr>
              <a:t>успіхом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змітало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полиць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Діани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досить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поганий</a:t>
            </a:r>
            <a:r>
              <a:rPr lang="ru-RU" dirty="0">
                <a:solidFill>
                  <a:schemeClr val="bg1"/>
                </a:solidFill>
              </a:rPr>
              <a:t> характер. Вона </a:t>
            </a:r>
            <a:r>
              <a:rPr lang="ru-RU" dirty="0" err="1">
                <a:solidFill>
                  <a:schemeClr val="bg1"/>
                </a:solidFill>
              </a:rPr>
              <a:t>страждала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депресій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навіть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двічі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намагалася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вчинити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суїцид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«Народною </a:t>
            </a:r>
            <a:r>
              <a:rPr lang="ru-RU" dirty="0" err="1">
                <a:solidFill>
                  <a:schemeClr val="bg1"/>
                </a:solidFill>
              </a:rPr>
              <a:t>принцесою</a:t>
            </a:r>
            <a:r>
              <a:rPr lang="ru-RU" dirty="0">
                <a:solidFill>
                  <a:schemeClr val="bg1"/>
                </a:solidFill>
              </a:rPr>
              <a:t>» </a:t>
            </a:r>
            <a:r>
              <a:rPr lang="ru-RU" dirty="0" err="1">
                <a:solidFill>
                  <a:schemeClr val="bg1"/>
                </a:solidFill>
              </a:rPr>
              <a:t>Діану</a:t>
            </a:r>
            <a:r>
              <a:rPr lang="ru-RU" dirty="0">
                <a:solidFill>
                  <a:schemeClr val="bg1"/>
                </a:solidFill>
              </a:rPr>
              <a:t> назвав </a:t>
            </a:r>
            <a:r>
              <a:rPr lang="ru-RU" dirty="0" err="1">
                <a:solidFill>
                  <a:schemeClr val="bg1"/>
                </a:solidFill>
              </a:rPr>
              <a:t>Тоні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Блер</a:t>
            </a:r>
            <a:r>
              <a:rPr lang="ru-RU" dirty="0">
                <a:solidFill>
                  <a:schemeClr val="bg1"/>
                </a:solidFill>
              </a:rPr>
              <a:t>. 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же </a:t>
            </a:r>
            <a:r>
              <a:rPr lang="ru-RU" dirty="0" err="1">
                <a:solidFill>
                  <a:schemeClr val="bg1"/>
                </a:solidFill>
              </a:rPr>
              <a:t>обізвав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«</a:t>
            </a:r>
            <a:r>
              <a:rPr lang="ru-RU" dirty="0" err="1">
                <a:solidFill>
                  <a:schemeClr val="bg1"/>
                </a:solidFill>
              </a:rPr>
              <a:t>маніпуляторкою</a:t>
            </a:r>
            <a:r>
              <a:rPr lang="ru-RU" dirty="0">
                <a:solidFill>
                  <a:schemeClr val="bg1"/>
                </a:solidFill>
              </a:rPr>
              <a:t>», </a:t>
            </a:r>
            <a:r>
              <a:rPr lang="ru-RU" dirty="0" err="1">
                <a:solidFill>
                  <a:schemeClr val="bg1"/>
                </a:solidFill>
              </a:rPr>
              <a:t>обігруючи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пристрасть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жінки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обкладинок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появ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телебаченні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2002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увійшла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десятку великих </a:t>
            </a:r>
            <a:r>
              <a:rPr lang="ru-RU" dirty="0" err="1">
                <a:solidFill>
                  <a:schemeClr val="bg1"/>
                </a:solidFill>
              </a:rPr>
              <a:t>британців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часів</a:t>
            </a:r>
            <a:r>
              <a:rPr lang="ru-RU" dirty="0">
                <a:solidFill>
                  <a:schemeClr val="bg1"/>
                </a:solidFill>
              </a:rPr>
              <a:t> - за результатами </a:t>
            </a:r>
            <a:r>
              <a:rPr lang="ru-RU" dirty="0" err="1">
                <a:solidFill>
                  <a:schemeClr val="bg1"/>
                </a:solidFill>
              </a:rPr>
              <a:t>опитування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проведеного</a:t>
            </a:r>
            <a:r>
              <a:rPr lang="ru-RU" dirty="0">
                <a:solidFill>
                  <a:schemeClr val="bg1"/>
                </a:solidFill>
              </a:rPr>
              <a:t> BBC,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заслужила </a:t>
            </a:r>
            <a:r>
              <a:rPr lang="ru-RU" dirty="0" err="1">
                <a:solidFill>
                  <a:schemeClr val="bg1"/>
                </a:solidFill>
              </a:rPr>
              <a:t>своє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законне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компанії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Вінстона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Черчілля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Ісаака</a:t>
            </a:r>
            <a:r>
              <a:rPr lang="ru-RU" dirty="0">
                <a:solidFill>
                  <a:schemeClr val="bg1"/>
                </a:solidFill>
              </a:rPr>
              <a:t> Ньютона, </a:t>
            </a:r>
            <a:r>
              <a:rPr lang="ru-RU" dirty="0" err="1">
                <a:solidFill>
                  <a:schemeClr val="bg1"/>
                </a:solidFill>
              </a:rPr>
              <a:t>Вільяма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Шекспіра</a:t>
            </a:r>
            <a:r>
              <a:rPr lang="ru-RU" dirty="0">
                <a:solidFill>
                  <a:schemeClr val="bg1"/>
                </a:solidFill>
              </a:rPr>
              <a:t> та Джона Леннона.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copypast.ru/foto/01503/Magazine_Covers_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75" y="321622"/>
            <a:ext cx="4441676" cy="607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-_mp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3197" cy="6858000"/>
          </a:xfrm>
        </p:spPr>
      </p:pic>
    </p:spTree>
    <p:extLst>
      <p:ext uri="{BB962C8B-B14F-4D97-AF65-F5344CB8AC3E}">
        <p14:creationId xmlns:p14="http://schemas.microsoft.com/office/powerpoint/2010/main" val="1619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340768"/>
            <a:ext cx="4427984" cy="3559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«Я б </a:t>
            </a:r>
            <a:r>
              <a:rPr lang="ru-RU" sz="3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хотіла</a:t>
            </a:r>
            <a:r>
              <a:rPr lang="ru-RU" sz="3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бути королевою ваших </a:t>
            </a:r>
            <a:r>
              <a:rPr lang="ru-RU" sz="3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сердець</a:t>
            </a:r>
            <a:r>
              <a:rPr lang="ru-RU" sz="3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, але я не </a:t>
            </a:r>
            <a:r>
              <a:rPr lang="ru-RU" sz="3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уявляю</a:t>
            </a:r>
            <a:r>
              <a:rPr lang="ru-RU" sz="3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себе королевою </a:t>
            </a:r>
            <a:r>
              <a:rPr lang="ru-RU" sz="3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цієї</a:t>
            </a:r>
            <a:r>
              <a:rPr lang="ru-RU" sz="36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</a:p>
          <a:p>
            <a:pPr marL="0" indent="0" algn="r">
              <a:buNone/>
            </a:pPr>
            <a:r>
              <a:rPr lang="uk-UA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Леді </a:t>
            </a:r>
            <a:r>
              <a:rPr lang="uk-UA" sz="3600" b="1" i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Ді</a:t>
            </a:r>
            <a:endParaRPr lang="ru-RU" sz="3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10 интересных фактов о принцессе Диане - фото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0"/>
          <a:stretch/>
        </p:blipFill>
        <p:spPr bwMode="auto">
          <a:xfrm>
            <a:off x="119336" y="242101"/>
            <a:ext cx="4464496" cy="62293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-117292"/>
            <a:ext cx="5716643" cy="69752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6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Діана</a:t>
            </a:r>
            <a:r>
              <a:rPr lang="ru-RU" sz="6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6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Френсіс</a:t>
            </a:r>
            <a:r>
              <a:rPr lang="ru-RU" sz="6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Спенсер</a:t>
            </a:r>
            <a:r>
              <a:rPr lang="ru-RU" sz="6900" dirty="0">
                <a:solidFill>
                  <a:schemeClr val="bg1"/>
                </a:solidFill>
              </a:rPr>
              <a:t>, </a:t>
            </a:r>
            <a:r>
              <a:rPr lang="ru-RU" dirty="0">
                <a:solidFill>
                  <a:schemeClr val="bg1"/>
                </a:solidFill>
              </a:rPr>
              <a:t>яку весь </a:t>
            </a:r>
            <a:r>
              <a:rPr lang="ru-RU" dirty="0" err="1">
                <a:solidFill>
                  <a:schemeClr val="bg1"/>
                </a:solidFill>
              </a:rPr>
              <a:t>світ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знає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принцесу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народилася</a:t>
            </a:r>
            <a:r>
              <a:rPr lang="ru-RU" dirty="0">
                <a:solidFill>
                  <a:schemeClr val="bg1"/>
                </a:solidFill>
              </a:rPr>
              <a:t> 1 </a:t>
            </a:r>
            <a:r>
              <a:rPr lang="ru-RU" dirty="0" err="1">
                <a:solidFill>
                  <a:schemeClr val="bg1"/>
                </a:solidFill>
              </a:rPr>
              <a:t>липня</a:t>
            </a:r>
            <a:r>
              <a:rPr lang="ru-RU" dirty="0">
                <a:solidFill>
                  <a:schemeClr val="bg1"/>
                </a:solidFill>
              </a:rPr>
              <a:t> 1961 року. Вона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третьою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донькою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сім'ї</a:t>
            </a:r>
            <a:r>
              <a:rPr lang="ru-RU" dirty="0">
                <a:solidFill>
                  <a:schemeClr val="bg1"/>
                </a:solidFill>
              </a:rPr>
              <a:t>, яка проживала в </a:t>
            </a:r>
            <a:r>
              <a:rPr lang="ru-RU" dirty="0" err="1">
                <a:solidFill>
                  <a:schemeClr val="bg1"/>
                </a:solidFill>
              </a:rPr>
              <a:t>королівському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володінні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Сендригем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Принцеса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 smtClean="0">
                <a:solidFill>
                  <a:schemeClr val="bg1"/>
                </a:solidFill>
              </a:rPr>
              <a:t>нащадком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англійської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королеви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Марії</a:t>
            </a:r>
            <a:r>
              <a:rPr lang="ru-RU" dirty="0">
                <a:solidFill>
                  <a:schemeClr val="bg1"/>
                </a:solidFill>
              </a:rPr>
              <a:t> Стюарт в </a:t>
            </a:r>
            <a:r>
              <a:rPr lang="ru-RU" dirty="0" err="1">
                <a:solidFill>
                  <a:schemeClr val="bg1"/>
                </a:solidFill>
              </a:rPr>
              <a:t>шостому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поколінні</a:t>
            </a:r>
            <a:r>
              <a:rPr lang="ru-RU" dirty="0">
                <a:solidFill>
                  <a:schemeClr val="bg1"/>
                </a:solidFill>
              </a:rPr>
              <a:t>, а предки </a:t>
            </a:r>
            <a:r>
              <a:rPr lang="ru-RU" dirty="0" err="1">
                <a:solidFill>
                  <a:schemeClr val="bg1"/>
                </a:solidFill>
              </a:rPr>
              <a:t>Діани</a:t>
            </a:r>
            <a:r>
              <a:rPr lang="ru-RU" dirty="0">
                <a:solidFill>
                  <a:schemeClr val="bg1"/>
                </a:solidFill>
              </a:rPr>
              <a:t> по </a:t>
            </a:r>
            <a:r>
              <a:rPr lang="ru-RU" dirty="0" err="1">
                <a:solidFill>
                  <a:schemeClr val="bg1"/>
                </a:solidFill>
              </a:rPr>
              <a:t>батьківській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лінії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носіями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королівської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крові</a:t>
            </a:r>
            <a:r>
              <a:rPr lang="ru-RU" dirty="0">
                <a:solidFill>
                  <a:schemeClr val="bg1"/>
                </a:solidFill>
              </a:rPr>
              <a:t> через </a:t>
            </a:r>
            <a:r>
              <a:rPr lang="ru-RU" dirty="0" err="1">
                <a:solidFill>
                  <a:schemeClr val="bg1"/>
                </a:solidFill>
              </a:rPr>
              <a:t>незаконнонароджених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синів</a:t>
            </a:r>
            <a:r>
              <a:rPr lang="ru-RU" dirty="0">
                <a:solidFill>
                  <a:schemeClr val="bg1"/>
                </a:solidFill>
              </a:rPr>
              <a:t> короля Карла </a:t>
            </a:r>
            <a:r>
              <a:rPr lang="en-US" dirty="0">
                <a:solidFill>
                  <a:schemeClr val="bg1"/>
                </a:solidFill>
              </a:rPr>
              <a:t>II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uk-U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</a:t>
            </a:r>
            <a:r>
              <a:rPr lang="ru-RU" dirty="0" err="1" smtClean="0">
                <a:solidFill>
                  <a:schemeClr val="bg1"/>
                </a:solidFill>
              </a:rPr>
              <a:t>Діану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виховували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err="1" smtClean="0">
                <a:solidFill>
                  <a:schemeClr val="bg1"/>
                </a:solidFill>
              </a:rPr>
              <a:t>традиціях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</a:t>
            </a:r>
            <a:r>
              <a:rPr lang="ru-RU" dirty="0" err="1" smtClean="0">
                <a:solidFill>
                  <a:schemeClr val="bg1"/>
                </a:solidFill>
              </a:rPr>
              <a:t>аристократичних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сімей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Головне правило - </a:t>
            </a:r>
            <a:r>
              <a:rPr lang="ru-RU" dirty="0" err="1" smtClean="0">
                <a:solidFill>
                  <a:schemeClr val="bg1"/>
                </a:solidFill>
              </a:rPr>
              <a:t>тримати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</a:t>
            </a:r>
            <a:r>
              <a:rPr lang="ru-RU" dirty="0" err="1" smtClean="0">
                <a:solidFill>
                  <a:schemeClr val="bg1"/>
                </a:solidFill>
              </a:rPr>
              <a:t>дистанцію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між</a:t>
            </a:r>
            <a:r>
              <a:rPr lang="ru-RU" dirty="0" smtClean="0">
                <a:solidFill>
                  <a:schemeClr val="bg1"/>
                </a:solidFill>
              </a:rPr>
              <a:t> батьками і </a:t>
            </a:r>
            <a:r>
              <a:rPr lang="ru-RU" dirty="0" err="1" smtClean="0">
                <a:solidFill>
                  <a:schemeClr val="bg1"/>
                </a:solidFill>
              </a:rPr>
              <a:t>дітьми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</a:t>
            </a:r>
            <a:r>
              <a:rPr lang="ru-RU" dirty="0" err="1" smtClean="0">
                <a:solidFill>
                  <a:schemeClr val="bg1"/>
                </a:solidFill>
              </a:rPr>
              <a:t>Успіхи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навчанні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не </a:t>
            </a:r>
            <a:r>
              <a:rPr lang="ru-RU" dirty="0" err="1" smtClean="0">
                <a:solidFill>
                  <a:schemeClr val="bg1"/>
                </a:solidFill>
              </a:rPr>
              <a:t>блискучими</a:t>
            </a:r>
            <a:r>
              <a:rPr lang="ru-RU" dirty="0">
                <a:solidFill>
                  <a:schemeClr val="bg1"/>
                </a:solidFill>
              </a:rPr>
              <a:t>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</a:t>
            </a:r>
            <a:r>
              <a:rPr lang="ru-RU" dirty="0" err="1" smtClean="0">
                <a:solidFill>
                  <a:schemeClr val="bg1"/>
                </a:solidFill>
              </a:rPr>
              <a:t>ате</a:t>
            </a:r>
            <a:r>
              <a:rPr lang="ru-RU" dirty="0" smtClean="0">
                <a:solidFill>
                  <a:schemeClr val="bg1"/>
                </a:solidFill>
              </a:rPr>
              <a:t> вона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</a:t>
            </a:r>
            <a:r>
              <a:rPr lang="ru-RU" dirty="0" err="1">
                <a:solidFill>
                  <a:schemeClr val="bg1"/>
                </a:solidFill>
              </a:rPr>
              <a:t>чудово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танцювала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Вже</a:t>
            </a:r>
            <a:r>
              <a:rPr lang="ru-RU" dirty="0" smtClean="0">
                <a:solidFill>
                  <a:schemeClr val="bg1"/>
                </a:solidFill>
              </a:rPr>
              <a:t> будучи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</a:t>
            </a:r>
            <a:r>
              <a:rPr lang="ru-RU" dirty="0" err="1" smtClean="0">
                <a:solidFill>
                  <a:schemeClr val="bg1"/>
                </a:solidFill>
              </a:rPr>
              <a:t>принцесою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Уельською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</a:t>
            </a:r>
            <a:r>
              <a:rPr lang="ru-RU" dirty="0" err="1" smtClean="0">
                <a:solidFill>
                  <a:schemeClr val="bg1"/>
                </a:solidFill>
              </a:rPr>
              <a:t>здивувала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американців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</a:t>
            </a:r>
            <a:r>
              <a:rPr lang="ru-RU" dirty="0" err="1" smtClean="0">
                <a:solidFill>
                  <a:schemeClr val="bg1"/>
                </a:solidFill>
              </a:rPr>
              <a:t>виконавши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err="1" smtClean="0">
                <a:solidFill>
                  <a:schemeClr val="bg1"/>
                </a:solidFill>
              </a:rPr>
              <a:t>прийомі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Білому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</a:t>
            </a:r>
            <a:r>
              <a:rPr lang="ru-RU" dirty="0" err="1" smtClean="0">
                <a:solidFill>
                  <a:schemeClr val="bg1"/>
                </a:solidFill>
              </a:rPr>
              <a:t>домі</a:t>
            </a:r>
            <a:r>
              <a:rPr lang="ru-RU" dirty="0" smtClean="0">
                <a:solidFill>
                  <a:schemeClr val="bg1"/>
                </a:solidFill>
              </a:rPr>
              <a:t> рок-н-рол.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AutoShape 2" descr="http://nevseoboi.com.ua/uploads/posts/2011-07/1309685025_wallp-best-of-the-best-29_www.nevseoboi.com.u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Принцесса Диана в детст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1" y="-117292"/>
            <a:ext cx="3096344" cy="3956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ринцесса Диан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5459"/>
          <a:stretch/>
        </p:blipFill>
        <p:spPr bwMode="auto">
          <a:xfrm rot="21414160">
            <a:off x="135092" y="3363688"/>
            <a:ext cx="4555102" cy="3611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0"/>
            <a:ext cx="4392488" cy="63431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У </a:t>
            </a:r>
            <a:r>
              <a:rPr lang="ru-RU" dirty="0">
                <a:solidFill>
                  <a:schemeClr val="bg1"/>
                </a:solidFill>
              </a:rPr>
              <a:t>1975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майбутня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принцеса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стала </a:t>
            </a:r>
            <a:r>
              <a:rPr lang="ru-RU" dirty="0" err="1">
                <a:solidFill>
                  <a:schemeClr val="bg1"/>
                </a:solidFill>
              </a:rPr>
              <a:t>офіційно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леді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оскільки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батько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отримав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наслідний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графський</a:t>
            </a:r>
            <a:r>
              <a:rPr lang="ru-RU" dirty="0">
                <a:solidFill>
                  <a:schemeClr val="bg1"/>
                </a:solidFill>
              </a:rPr>
              <a:t> титул.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ru-RU" dirty="0" err="1" smtClean="0">
                <a:solidFill>
                  <a:schemeClr val="bg1"/>
                </a:solidFill>
              </a:rPr>
              <a:t>Взимку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1977 року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познайомилася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принцом</a:t>
            </a:r>
            <a:r>
              <a:rPr lang="ru-RU" dirty="0">
                <a:solidFill>
                  <a:schemeClr val="bg1"/>
                </a:solidFill>
              </a:rPr>
              <a:t> Чарльзом. </a:t>
            </a:r>
            <a:r>
              <a:rPr lang="ru-RU" dirty="0" err="1">
                <a:solidFill>
                  <a:schemeClr val="bg1"/>
                </a:solidFill>
              </a:rPr>
              <a:t>Тоді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майбутній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принцесі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лише</a:t>
            </a:r>
            <a:r>
              <a:rPr lang="ru-RU" dirty="0">
                <a:solidFill>
                  <a:schemeClr val="bg1"/>
                </a:solidFill>
              </a:rPr>
              <a:t> 16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Коли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стала </a:t>
            </a:r>
            <a:r>
              <a:rPr lang="ru-RU" dirty="0" err="1">
                <a:solidFill>
                  <a:schemeClr val="bg1"/>
                </a:solidFill>
              </a:rPr>
              <a:t>повнолітньою</a:t>
            </a:r>
            <a:r>
              <a:rPr lang="ru-RU" dirty="0">
                <a:solidFill>
                  <a:schemeClr val="bg1"/>
                </a:solidFill>
              </a:rPr>
              <a:t>, вона </a:t>
            </a:r>
            <a:r>
              <a:rPr lang="ru-RU" dirty="0" err="1">
                <a:solidFill>
                  <a:schemeClr val="bg1"/>
                </a:solidFill>
              </a:rPr>
              <a:t>переїхала</a:t>
            </a:r>
            <a:r>
              <a:rPr lang="ru-RU" dirty="0">
                <a:solidFill>
                  <a:schemeClr val="bg1"/>
                </a:solidFill>
              </a:rPr>
              <a:t> в Лондон, де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змушена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заробляти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собі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. У списку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занять для </a:t>
            </a:r>
            <a:r>
              <a:rPr lang="ru-RU" dirty="0" err="1">
                <a:solidFill>
                  <a:schemeClr val="bg1"/>
                </a:solidFill>
              </a:rPr>
              <a:t>забезпечення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власного</a:t>
            </a:r>
            <a:r>
              <a:rPr lang="ru-RU" dirty="0">
                <a:solidFill>
                  <a:schemeClr val="bg1"/>
                </a:solidFill>
              </a:rPr>
              <a:t> прожитку - </a:t>
            </a:r>
            <a:r>
              <a:rPr lang="ru-RU" dirty="0" err="1">
                <a:solidFill>
                  <a:schemeClr val="bg1"/>
                </a:solidFill>
              </a:rPr>
              <a:t>професії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няні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виховательки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дитячого</a:t>
            </a:r>
            <a:r>
              <a:rPr lang="ru-RU" dirty="0">
                <a:solidFill>
                  <a:schemeClr val="bg1"/>
                </a:solidFill>
              </a:rPr>
              <a:t> саду і </a:t>
            </a:r>
            <a:r>
              <a:rPr lang="ru-RU" dirty="0" err="1">
                <a:solidFill>
                  <a:schemeClr val="bg1"/>
                </a:solidFill>
              </a:rPr>
              <a:t>прибиральниці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www.perfectlady.ru/images/article/7820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218">
            <a:off x="216896" y="193444"/>
            <a:ext cx="4217765" cy="6326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30" y="3789040"/>
            <a:ext cx="5194920" cy="360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Чутки про роман </a:t>
            </a:r>
            <a:r>
              <a:rPr lang="ru-RU" dirty="0" err="1">
                <a:solidFill>
                  <a:schemeClr val="bg1"/>
                </a:solidFill>
              </a:rPr>
              <a:t>майбутньої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принцеси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Діани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принцом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Уельським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з'явилися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восени</a:t>
            </a:r>
            <a:r>
              <a:rPr lang="ru-RU" dirty="0">
                <a:solidFill>
                  <a:schemeClr val="bg1"/>
                </a:solidFill>
              </a:rPr>
              <a:t> 1980 року. 24 лютого 1981 року вони </a:t>
            </a:r>
            <a:r>
              <a:rPr lang="ru-RU" dirty="0" err="1">
                <a:solidFill>
                  <a:schemeClr val="bg1"/>
                </a:solidFill>
              </a:rPr>
              <a:t>оголосили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свої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заручини</a:t>
            </a:r>
            <a:r>
              <a:rPr lang="ru-RU" dirty="0">
                <a:solidFill>
                  <a:schemeClr val="bg1"/>
                </a:solidFill>
              </a:rPr>
              <a:t>. 28 </a:t>
            </a:r>
            <a:r>
              <a:rPr lang="ru-RU" dirty="0" err="1">
                <a:solidFill>
                  <a:schemeClr val="bg1"/>
                </a:solidFill>
              </a:rPr>
              <a:t>липня</a:t>
            </a:r>
            <a:r>
              <a:rPr lang="ru-RU" dirty="0">
                <a:solidFill>
                  <a:schemeClr val="bg1"/>
                </a:solidFill>
              </a:rPr>
              <a:t> 1981 року пара </a:t>
            </a:r>
            <a:r>
              <a:rPr lang="ru-RU" dirty="0" err="1">
                <a:solidFill>
                  <a:schemeClr val="bg1"/>
                </a:solidFill>
              </a:rPr>
              <a:t>одружилася</a:t>
            </a:r>
            <a:r>
              <a:rPr lang="ru-RU" dirty="0">
                <a:solidFill>
                  <a:schemeClr val="bg1"/>
                </a:solidFill>
              </a:rPr>
              <a:t>, за </a:t>
            </a:r>
            <a:r>
              <a:rPr lang="ru-RU" dirty="0" err="1">
                <a:solidFill>
                  <a:schemeClr val="bg1"/>
                </a:solidFill>
              </a:rPr>
              <a:t>цією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спостерігало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750 </a:t>
            </a:r>
            <a:r>
              <a:rPr lang="ru-RU" dirty="0" err="1" smtClean="0">
                <a:solidFill>
                  <a:schemeClr val="bg1"/>
                </a:solidFill>
              </a:rPr>
              <a:t>мільйонів</a:t>
            </a:r>
            <a:r>
              <a:rPr lang="ru-RU" dirty="0" smtClean="0">
                <a:solidFill>
                  <a:schemeClr val="bg1"/>
                </a:solidFill>
              </a:rPr>
              <a:t> людей з </a:t>
            </a:r>
            <a:r>
              <a:rPr lang="ru-RU" dirty="0">
                <a:solidFill>
                  <a:schemeClr val="bg1"/>
                </a:solidFill>
              </a:rPr>
              <a:t>74 </a:t>
            </a:r>
            <a:r>
              <a:rPr lang="ru-RU" dirty="0" err="1" smtClean="0">
                <a:solidFill>
                  <a:schemeClr val="bg1"/>
                </a:solidFill>
              </a:rPr>
              <a:t>країн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світу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час </a:t>
            </a:r>
            <a:r>
              <a:rPr lang="ru-RU" dirty="0" err="1">
                <a:solidFill>
                  <a:schemeClr val="bg1"/>
                </a:solidFill>
              </a:rPr>
              <a:t>весілля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принцом</a:t>
            </a:r>
            <a:r>
              <a:rPr lang="ru-RU" dirty="0">
                <a:solidFill>
                  <a:schemeClr val="bg1"/>
                </a:solidFill>
              </a:rPr>
              <a:t> Чарльзом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викреслила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клятви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обіцянку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слухатися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чоловіка</a:t>
            </a:r>
            <a:r>
              <a:rPr lang="ru-RU" dirty="0">
                <a:solidFill>
                  <a:schemeClr val="bg1"/>
                </a:solidFill>
              </a:rPr>
              <a:t>. 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ж приклад </a:t>
            </a:r>
            <a:r>
              <a:rPr lang="ru-RU" dirty="0" err="1">
                <a:solidFill>
                  <a:schemeClr val="bg1"/>
                </a:solidFill>
              </a:rPr>
              <a:t>наслідувала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Кейт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Міддлтон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10 интересных фактов о принцессе Диане - фото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1" b="14097"/>
          <a:stretch/>
        </p:blipFill>
        <p:spPr bwMode="auto">
          <a:xfrm>
            <a:off x="179512" y="26143"/>
            <a:ext cx="5541206" cy="350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0 интересных фактов о принцессе Диане - фото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4051827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0754" y="-56369"/>
            <a:ext cx="4640619" cy="39174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 1982 і 1984 </a:t>
            </a:r>
            <a:r>
              <a:rPr lang="ru-RU" dirty="0" err="1">
                <a:solidFill>
                  <a:schemeClr val="bg1"/>
                </a:solidFill>
              </a:rPr>
              <a:t>народилися</a:t>
            </a:r>
            <a:r>
              <a:rPr lang="ru-RU" dirty="0">
                <a:solidFill>
                  <a:schemeClr val="bg1"/>
                </a:solidFill>
              </a:rPr>
              <a:t> сини </a:t>
            </a:r>
            <a:r>
              <a:rPr lang="ru-RU" dirty="0" err="1">
                <a:solidFill>
                  <a:schemeClr val="bg1"/>
                </a:solidFill>
              </a:rPr>
              <a:t>Діани</a:t>
            </a:r>
            <a:r>
              <a:rPr lang="ru-RU" dirty="0">
                <a:solidFill>
                  <a:schemeClr val="bg1"/>
                </a:solidFill>
              </a:rPr>
              <a:t> і Чарльза, </a:t>
            </a:r>
            <a:r>
              <a:rPr lang="ru-RU" dirty="0" err="1">
                <a:solidFill>
                  <a:schemeClr val="bg1"/>
                </a:solidFill>
              </a:rPr>
              <a:t>принци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Вільям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Гаррі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вихованні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по-перше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намагалася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захистити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зайвої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уваги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преси</a:t>
            </a:r>
            <a:r>
              <a:rPr lang="ru-RU" dirty="0">
                <a:solidFill>
                  <a:schemeClr val="bg1"/>
                </a:solidFill>
              </a:rPr>
              <a:t>, але і в </a:t>
            </a:r>
            <a:r>
              <a:rPr lang="ru-RU" dirty="0" err="1">
                <a:solidFill>
                  <a:schemeClr val="bg1"/>
                </a:solidFill>
              </a:rPr>
              <a:t>теж</a:t>
            </a:r>
            <a:r>
              <a:rPr lang="ru-RU" dirty="0">
                <a:solidFill>
                  <a:schemeClr val="bg1"/>
                </a:solidFill>
              </a:rPr>
              <a:t> час </a:t>
            </a:r>
            <a:r>
              <a:rPr lang="ru-RU" dirty="0" err="1">
                <a:solidFill>
                  <a:schemeClr val="bg1"/>
                </a:solidFill>
              </a:rPr>
              <a:t>навчити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гідно</a:t>
            </a:r>
            <a:r>
              <a:rPr lang="ru-RU" dirty="0">
                <a:solidFill>
                  <a:schemeClr val="bg1"/>
                </a:solidFill>
              </a:rPr>
              <a:t> вести себе на </a:t>
            </a:r>
            <a:r>
              <a:rPr lang="ru-RU" dirty="0" err="1">
                <a:solidFill>
                  <a:schemeClr val="bg1"/>
                </a:solidFill>
              </a:rPr>
              <a:t>публіці</a:t>
            </a:r>
            <a:r>
              <a:rPr lang="ru-RU" dirty="0">
                <a:solidFill>
                  <a:schemeClr val="bg1"/>
                </a:solidFill>
              </a:rPr>
              <a:t>. А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вона давала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відчути</a:t>
            </a:r>
            <a:r>
              <a:rPr lang="ru-RU" dirty="0">
                <a:solidFill>
                  <a:schemeClr val="bg1"/>
                </a:solidFill>
              </a:rPr>
              <a:t> себе </a:t>
            </a:r>
            <a:r>
              <a:rPr lang="ru-RU" dirty="0" err="1">
                <a:solidFill>
                  <a:schemeClr val="bg1"/>
                </a:solidFill>
              </a:rPr>
              <a:t>цілком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звичайними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дітьми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430754" y="3696741"/>
            <a:ext cx="4564865" cy="2808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Шлюб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Діани</a:t>
            </a:r>
            <a:r>
              <a:rPr lang="ru-RU" dirty="0" smtClean="0">
                <a:solidFill>
                  <a:schemeClr val="bg1"/>
                </a:solidFill>
              </a:rPr>
              <a:t> і Чарльза не </a:t>
            </a:r>
            <a:r>
              <a:rPr lang="ru-RU" dirty="0" err="1" smtClean="0">
                <a:solidFill>
                  <a:schemeClr val="bg1"/>
                </a:solidFill>
              </a:rPr>
              <a:t>був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щасливим</a:t>
            </a:r>
            <a:r>
              <a:rPr lang="ru-RU" dirty="0" smtClean="0">
                <a:solidFill>
                  <a:schemeClr val="bg1"/>
                </a:solidFill>
              </a:rPr>
              <a:t>. І у </a:t>
            </a:r>
            <a:r>
              <a:rPr lang="ru-RU" dirty="0">
                <a:solidFill>
                  <a:schemeClr val="bg1"/>
                </a:solidFill>
              </a:rPr>
              <a:t>1992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вони </a:t>
            </a:r>
            <a:r>
              <a:rPr lang="ru-RU" dirty="0" err="1" smtClean="0">
                <a:solidFill>
                  <a:schemeClr val="bg1"/>
                </a:solidFill>
              </a:rPr>
              <a:t>розлучились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0" algn="r">
              <a:buNone/>
            </a:pP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«У </a:t>
            </a:r>
            <a:r>
              <a:rPr lang="ru-RU" sz="39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цьому</a:t>
            </a: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9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шлюбі</a:t>
            </a: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нас </a:t>
            </a:r>
            <a:r>
              <a:rPr lang="ru-RU" sz="39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було</a:t>
            </a: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39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троє</a:t>
            </a: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. А я не люблю </a:t>
            </a:r>
            <a:r>
              <a:rPr lang="ru-RU" sz="3900" b="1" i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натовпу</a:t>
            </a:r>
            <a:r>
              <a:rPr lang="ru-RU" sz="39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»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10 интересных фактов о принцессе Диане - фото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r="7517"/>
          <a:stretch/>
        </p:blipFill>
        <p:spPr bwMode="auto">
          <a:xfrm>
            <a:off x="0" y="-95276"/>
            <a:ext cx="4430754" cy="345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ринцесса Диа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190">
            <a:off x="-93737" y="3530413"/>
            <a:ext cx="461545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764" y="-8438"/>
            <a:ext cx="5516679" cy="25395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Принцеса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швидко</a:t>
            </a:r>
            <a:r>
              <a:rPr lang="ru-RU" dirty="0">
                <a:solidFill>
                  <a:schemeClr val="bg1"/>
                </a:solidFill>
              </a:rPr>
              <a:t> стала </a:t>
            </a:r>
            <a:r>
              <a:rPr lang="ru-RU" dirty="0" err="1">
                <a:solidFill>
                  <a:schemeClr val="bg1"/>
                </a:solidFill>
              </a:rPr>
              <a:t>улюбленицею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жителів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країни</a:t>
            </a:r>
            <a:r>
              <a:rPr lang="ru-RU" dirty="0">
                <a:solidFill>
                  <a:schemeClr val="bg1"/>
                </a:solidFill>
              </a:rPr>
              <a:t>. "Королева </a:t>
            </a:r>
            <a:r>
              <a:rPr lang="ru-RU" dirty="0" err="1">
                <a:solidFill>
                  <a:schemeClr val="bg1"/>
                </a:solidFill>
              </a:rPr>
              <a:t>сердець</a:t>
            </a:r>
            <a:r>
              <a:rPr lang="ru-RU" dirty="0">
                <a:solidFill>
                  <a:schemeClr val="bg1"/>
                </a:solidFill>
              </a:rPr>
              <a:t>" і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err="1" smtClean="0">
                <a:solidFill>
                  <a:schemeClr val="bg1"/>
                </a:solidFill>
              </a:rPr>
              <a:t>Троянда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світу</a:t>
            </a:r>
            <a:r>
              <a:rPr lang="ru-RU" dirty="0">
                <a:solidFill>
                  <a:schemeClr val="bg1"/>
                </a:solidFill>
              </a:rPr>
              <a:t>" -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так </a:t>
            </a:r>
            <a:r>
              <a:rPr lang="ru-RU" dirty="0" err="1" smtClean="0">
                <a:solidFill>
                  <a:schemeClr val="bg1"/>
                </a:solidFill>
              </a:rPr>
              <a:t>її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називали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Леді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підкорила</a:t>
            </a:r>
            <a:r>
              <a:rPr lang="ru-RU" dirty="0">
                <a:solidFill>
                  <a:schemeClr val="bg1"/>
                </a:solidFill>
              </a:rPr>
              <a:t> весь </a:t>
            </a:r>
            <a:r>
              <a:rPr lang="ru-RU" dirty="0" err="1">
                <a:solidFill>
                  <a:schemeClr val="bg1"/>
                </a:solidFill>
              </a:rPr>
              <a:t>світ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чарівністю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скромністю</a:t>
            </a:r>
            <a:r>
              <a:rPr lang="ru-RU" dirty="0">
                <a:solidFill>
                  <a:schemeClr val="bg1"/>
                </a:solidFill>
              </a:rPr>
              <a:t>, але і активною </a:t>
            </a:r>
            <a:r>
              <a:rPr lang="ru-RU" dirty="0" err="1">
                <a:solidFill>
                  <a:schemeClr val="bg1"/>
                </a:solidFill>
              </a:rPr>
              <a:t>благодійною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діяльністю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Діану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дійсно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хвилювала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доля </a:t>
            </a:r>
            <a:r>
              <a:rPr lang="ru-RU" dirty="0" err="1">
                <a:solidFill>
                  <a:schemeClr val="bg1"/>
                </a:solidFill>
              </a:rPr>
              <a:t>знедолених</a:t>
            </a:r>
            <a:r>
              <a:rPr lang="ru-RU" dirty="0">
                <a:solidFill>
                  <a:schemeClr val="bg1"/>
                </a:solidFill>
              </a:rPr>
              <a:t> людей. 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она </a:t>
            </a:r>
            <a:r>
              <a:rPr lang="ru-RU" dirty="0" err="1">
                <a:solidFill>
                  <a:schemeClr val="bg1"/>
                </a:solidFill>
              </a:rPr>
              <a:t>підтримувала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фонди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допомагали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дітям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країнах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третього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бездомним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Великобританії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хворим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smtClean="0">
                <a:solidFill>
                  <a:schemeClr val="bg1"/>
                </a:solidFill>
              </a:rPr>
              <a:t>СНІД </a:t>
            </a:r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ru-RU" dirty="0" err="1">
                <a:solidFill>
                  <a:schemeClr val="bg1"/>
                </a:solidFill>
              </a:rPr>
              <a:t>носіям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вірусу</a:t>
            </a:r>
            <a:r>
              <a:rPr lang="ru-RU" dirty="0">
                <a:solidFill>
                  <a:schemeClr val="bg1"/>
                </a:solidFill>
              </a:rPr>
              <a:t> ВІЛ.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img0.liveinternet.ru/images/attach/c/6/89/684/89684578_dian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9980">
            <a:off x="300384" y="2530237"/>
            <a:ext cx="2916687" cy="41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2.vietbao.vn/images/vi55/giai-tri/55156394-nhungncDiana-charity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9">
            <a:off x="5565973" y="-40065"/>
            <a:ext cx="3215654" cy="40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4081160"/>
            <a:ext cx="57961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 </a:t>
            </a:r>
            <a:r>
              <a:rPr lang="ru-RU" sz="2000" dirty="0" err="1">
                <a:solidFill>
                  <a:schemeClr val="bg1"/>
                </a:solidFill>
              </a:rPr>
              <a:t>під</a:t>
            </a:r>
            <a:r>
              <a:rPr lang="ru-RU" sz="2000" dirty="0">
                <a:solidFill>
                  <a:schemeClr val="bg1"/>
                </a:solidFill>
              </a:rPr>
              <a:t> час </a:t>
            </a:r>
            <a:r>
              <a:rPr lang="ru-RU" sz="2000" dirty="0" err="1">
                <a:solidFill>
                  <a:schemeClr val="bg1"/>
                </a:solidFill>
              </a:rPr>
              <a:t>візиту</a:t>
            </a:r>
            <a:r>
              <a:rPr lang="ru-RU" sz="2000" dirty="0">
                <a:solidFill>
                  <a:schemeClr val="bg1"/>
                </a:solidFill>
              </a:rPr>
              <a:t> в Москву </a:t>
            </a:r>
            <a:r>
              <a:rPr lang="ru-RU" sz="2000" dirty="0" err="1">
                <a:solidFill>
                  <a:schemeClr val="bg1"/>
                </a:solidFill>
              </a:rPr>
              <a:t>відвідала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дитячі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лікарню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школи</a:t>
            </a:r>
            <a:r>
              <a:rPr lang="ru-RU" sz="2000" dirty="0">
                <a:solidFill>
                  <a:schemeClr val="bg1"/>
                </a:solidFill>
              </a:rPr>
              <a:t>, де </a:t>
            </a:r>
            <a:r>
              <a:rPr lang="ru-RU" sz="2000" dirty="0" err="1">
                <a:solidFill>
                  <a:schemeClr val="bg1"/>
                </a:solidFill>
              </a:rPr>
              <a:t>розташовувалася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філія</a:t>
            </a:r>
            <a:r>
              <a:rPr lang="ru-RU" sz="2000" dirty="0">
                <a:solidFill>
                  <a:schemeClr val="bg1"/>
                </a:solidFill>
              </a:rPr>
              <a:t> фонду </a:t>
            </a:r>
            <a:r>
              <a:rPr lang="ru-RU" sz="2000" dirty="0" err="1">
                <a:solidFill>
                  <a:schemeClr val="bg1"/>
                </a:solidFill>
              </a:rPr>
              <a:t>допомоги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дітям-інвалідам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Діана</a:t>
            </a:r>
            <a:r>
              <a:rPr lang="ru-RU" sz="2000" dirty="0">
                <a:solidFill>
                  <a:schemeClr val="bg1"/>
                </a:solidFill>
              </a:rPr>
              <a:t> активно </a:t>
            </a:r>
            <a:r>
              <a:rPr lang="ru-RU" sz="2000" dirty="0" err="1">
                <a:solidFill>
                  <a:schemeClr val="bg1"/>
                </a:solidFill>
              </a:rPr>
              <a:t>займалася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благодійною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миротворчою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діяльністю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прославилася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своєю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добротою</a:t>
            </a:r>
            <a:r>
              <a:rPr lang="ru-RU" sz="2000" dirty="0">
                <a:solidFill>
                  <a:schemeClr val="bg1"/>
                </a:solidFill>
              </a:rPr>
              <a:t> й </a:t>
            </a:r>
            <a:r>
              <a:rPr lang="ru-RU" sz="2000" dirty="0" err="1">
                <a:solidFill>
                  <a:schemeClr val="bg1"/>
                </a:solidFill>
              </a:rPr>
              <a:t>тим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могла </a:t>
            </a:r>
            <a:r>
              <a:rPr lang="ru-RU" sz="2000" dirty="0" err="1">
                <a:solidFill>
                  <a:schemeClr val="bg1"/>
                </a:solidFill>
              </a:rPr>
              <a:t>спілкуватися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представниками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різних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верств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суспільства</a:t>
            </a:r>
            <a:r>
              <a:rPr lang="ru-RU" sz="2000" dirty="0">
                <a:solidFill>
                  <a:schemeClr val="bg1"/>
                </a:solidFill>
              </a:rPr>
              <a:t>. Вона </a:t>
            </a:r>
            <a:r>
              <a:rPr lang="ru-RU" sz="2000" dirty="0" err="1">
                <a:solidFill>
                  <a:schemeClr val="bg1"/>
                </a:solidFill>
              </a:rPr>
              <a:t>об'їздила</a:t>
            </a:r>
            <a:r>
              <a:rPr lang="ru-RU" sz="2000" dirty="0">
                <a:solidFill>
                  <a:schemeClr val="bg1"/>
                </a:solidFill>
              </a:rPr>
              <a:t> десятки </a:t>
            </a:r>
            <a:r>
              <a:rPr lang="ru-RU" sz="2000" dirty="0" err="1">
                <a:solidFill>
                  <a:schemeClr val="bg1"/>
                </a:solidFill>
              </a:rPr>
              <a:t>країн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боролася</a:t>
            </a:r>
            <a:r>
              <a:rPr lang="ru-RU" sz="2000" dirty="0">
                <a:solidFill>
                  <a:schemeClr val="bg1"/>
                </a:solidFill>
              </a:rPr>
              <a:t> за мир без </a:t>
            </a:r>
            <a:r>
              <a:rPr lang="ru-RU" sz="2000" dirty="0" err="1">
                <a:solidFill>
                  <a:schemeClr val="bg1"/>
                </a:solidFill>
              </a:rPr>
              <a:t>зброї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167"/>
            <a:ext cx="8640960" cy="2898777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</a:t>
            </a:r>
            <a:r>
              <a:rPr lang="ru-RU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Ніщо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не приносить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мені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більшого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щастя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ніж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намагатися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допомогти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найбільш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вразливим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людям в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суспільстві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Це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мета і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істотна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частина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мого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життя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-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свого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роду доля.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хто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знаходиться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скрутному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становищі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можуть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зателефонувати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мені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. Я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прибіжу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, де б вони не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були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.»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42" name="Picture 2" descr="http://content.foto.mail.ru/mail/tamara-lagutina/_blogs/i-73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1"/>
            <a:ext cx="6100368" cy="4026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4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53346"/>
            <a:ext cx="8609888" cy="28876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розлучення</a:t>
            </a:r>
            <a:r>
              <a:rPr lang="ru-RU" dirty="0">
                <a:solidFill>
                  <a:schemeClr val="bg1"/>
                </a:solidFill>
              </a:rPr>
              <a:t> з Чарльзом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зустрічалася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кінопродюсером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аль-</a:t>
            </a:r>
            <a:r>
              <a:rPr lang="ru-RU" dirty="0" err="1" smtClean="0">
                <a:solidFill>
                  <a:schemeClr val="bg1"/>
                </a:solidFill>
              </a:rPr>
              <a:t>Файєдом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з ним вона і </a:t>
            </a:r>
            <a:r>
              <a:rPr lang="ru-RU" dirty="0" err="1" smtClean="0">
                <a:solidFill>
                  <a:schemeClr val="bg1"/>
                </a:solidFill>
              </a:rPr>
              <a:t>вирушила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у </a:t>
            </a:r>
            <a:r>
              <a:rPr lang="ru-RU" dirty="0" err="1">
                <a:solidFill>
                  <a:schemeClr val="bg1"/>
                </a:solidFill>
              </a:rPr>
              <a:t>свій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останній</a:t>
            </a:r>
            <a:r>
              <a:rPr lang="ru-RU" dirty="0">
                <a:solidFill>
                  <a:schemeClr val="bg1"/>
                </a:solidFill>
              </a:rPr>
              <a:t> шлях </a:t>
            </a:r>
            <a:r>
              <a:rPr lang="ru-RU" dirty="0" smtClean="0">
                <a:solidFill>
                  <a:schemeClr val="bg1"/>
                </a:solidFill>
              </a:rPr>
              <a:t>по </a:t>
            </a:r>
            <a:r>
              <a:rPr lang="ru-RU" dirty="0" err="1">
                <a:solidFill>
                  <a:schemeClr val="bg1"/>
                </a:solidFill>
              </a:rPr>
              <a:t>паризькому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тунелю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 err="1">
                <a:solidFill>
                  <a:schemeClr val="bg1"/>
                </a:solidFill>
              </a:rPr>
              <a:t>тунелі</a:t>
            </a:r>
            <a:r>
              <a:rPr lang="ru-RU" dirty="0">
                <a:solidFill>
                  <a:schemeClr val="bg1"/>
                </a:solidFill>
              </a:rPr>
              <a:t> перед мостом </a:t>
            </a:r>
            <a:r>
              <a:rPr lang="ru-RU" dirty="0" err="1">
                <a:solidFill>
                  <a:schemeClr val="bg1"/>
                </a:solidFill>
              </a:rPr>
              <a:t>Альма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набережній</a:t>
            </a:r>
            <a:r>
              <a:rPr lang="ru-RU" dirty="0">
                <a:solidFill>
                  <a:schemeClr val="bg1"/>
                </a:solidFill>
              </a:rPr>
              <a:t> Сени </a:t>
            </a:r>
            <a:r>
              <a:rPr lang="ru-RU" dirty="0" err="1">
                <a:solidFill>
                  <a:schemeClr val="bg1"/>
                </a:solidFill>
              </a:rPr>
              <a:t>сталася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аварія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Доді</a:t>
            </a:r>
            <a:r>
              <a:rPr lang="ru-RU" dirty="0">
                <a:solidFill>
                  <a:schemeClr val="bg1"/>
                </a:solidFill>
              </a:rPr>
              <a:t> аль-</a:t>
            </a:r>
            <a:r>
              <a:rPr lang="ru-RU" dirty="0" err="1">
                <a:solidFill>
                  <a:schemeClr val="bg1"/>
                </a:solidFill>
              </a:rPr>
              <a:t>Файєд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водій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загинули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місці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- через </a:t>
            </a:r>
            <a:r>
              <a:rPr lang="ru-RU" dirty="0" err="1">
                <a:solidFill>
                  <a:schemeClr val="bg1"/>
                </a:solidFill>
              </a:rPr>
              <a:t>дві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години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лікарні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Єдиний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вижив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охоронець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Діани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пізніше</a:t>
            </a:r>
            <a:r>
              <a:rPr lang="ru-RU" dirty="0">
                <a:solidFill>
                  <a:schemeClr val="bg1"/>
                </a:solidFill>
              </a:rPr>
              <a:t> заявив,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ніяких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подробиць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 smtClean="0">
                <a:solidFill>
                  <a:schemeClr val="bg1"/>
                </a:solidFill>
              </a:rPr>
              <a:t>цю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Смерть Диан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7"/>
          <a:stretch/>
        </p:blipFill>
        <p:spPr bwMode="auto">
          <a:xfrm>
            <a:off x="5250295" y="3307499"/>
            <a:ext cx="3815003" cy="340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3140968"/>
            <a:ext cx="49987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err="1">
                <a:solidFill>
                  <a:schemeClr val="bg1"/>
                </a:solidFill>
              </a:rPr>
              <a:t>аварію</a:t>
            </a:r>
            <a:r>
              <a:rPr lang="ru-RU" sz="2700" dirty="0">
                <a:solidFill>
                  <a:schemeClr val="bg1"/>
                </a:solidFill>
              </a:rPr>
              <a:t> не </a:t>
            </a:r>
            <a:r>
              <a:rPr lang="ru-RU" sz="2700" dirty="0" err="1" smtClean="0">
                <a:solidFill>
                  <a:schemeClr val="bg1"/>
                </a:solidFill>
              </a:rPr>
              <a:t>пам'ятає</a:t>
            </a:r>
            <a:r>
              <a:rPr lang="ru-RU" sz="2700" dirty="0" smtClean="0">
                <a:solidFill>
                  <a:schemeClr val="bg1"/>
                </a:solidFill>
              </a:rPr>
              <a:t>. За </a:t>
            </a:r>
            <a:r>
              <a:rPr lang="ru-RU" sz="2700" dirty="0" err="1">
                <a:solidFill>
                  <a:schemeClr val="bg1"/>
                </a:solidFill>
              </a:rPr>
              <a:t>офіційною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версією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винним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був</a:t>
            </a:r>
            <a:r>
              <a:rPr lang="ru-RU" sz="2700" dirty="0">
                <a:solidFill>
                  <a:schemeClr val="bg1"/>
                </a:solidFill>
              </a:rPr>
              <a:t> шофер, у </a:t>
            </a:r>
            <a:r>
              <a:rPr lang="ru-RU" sz="2700" dirty="0" err="1">
                <a:solidFill>
                  <a:schemeClr val="bg1"/>
                </a:solidFill>
              </a:rPr>
              <a:t>його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крові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виявили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значну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кількість</a:t>
            </a:r>
            <a:r>
              <a:rPr lang="ru-RU" sz="2700" dirty="0">
                <a:solidFill>
                  <a:schemeClr val="bg1"/>
                </a:solidFill>
              </a:rPr>
              <a:t> алкоголю і </a:t>
            </a:r>
            <a:r>
              <a:rPr lang="ru-RU" sz="2700" dirty="0" err="1">
                <a:solidFill>
                  <a:schemeClr val="bg1"/>
                </a:solidFill>
              </a:rPr>
              <a:t>який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їхав</a:t>
            </a:r>
            <a:r>
              <a:rPr lang="ru-RU" sz="2700" dirty="0">
                <a:solidFill>
                  <a:schemeClr val="bg1"/>
                </a:solidFill>
              </a:rPr>
              <a:t> на </a:t>
            </a:r>
            <a:r>
              <a:rPr lang="ru-RU" sz="2700" dirty="0" err="1">
                <a:solidFill>
                  <a:schemeClr val="bg1"/>
                </a:solidFill>
              </a:rPr>
              <a:t>дуже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високій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швидкості</a:t>
            </a:r>
            <a:r>
              <a:rPr lang="ru-RU" sz="2700" dirty="0">
                <a:solidFill>
                  <a:schemeClr val="bg1"/>
                </a:solidFill>
              </a:rPr>
              <a:t>. </a:t>
            </a:r>
            <a:r>
              <a:rPr lang="ru-RU" sz="2700" dirty="0" smtClean="0">
                <a:solidFill>
                  <a:schemeClr val="bg1"/>
                </a:solidFill>
              </a:rPr>
              <a:t>Смерть </a:t>
            </a:r>
            <a:r>
              <a:rPr lang="ru-RU" sz="2700" dirty="0" err="1">
                <a:solidFill>
                  <a:schemeClr val="bg1"/>
                </a:solidFill>
              </a:rPr>
              <a:t>Діани</a:t>
            </a:r>
            <a:r>
              <a:rPr lang="ru-RU" sz="2700" dirty="0">
                <a:solidFill>
                  <a:schemeClr val="bg1"/>
                </a:solidFill>
              </a:rPr>
              <a:t> стала </a:t>
            </a:r>
            <a:r>
              <a:rPr lang="ru-RU" sz="2700" dirty="0" err="1">
                <a:solidFill>
                  <a:schemeClr val="bg1"/>
                </a:solidFill>
              </a:rPr>
              <a:t>трагедією</a:t>
            </a:r>
            <a:r>
              <a:rPr lang="ru-RU" sz="2700" dirty="0">
                <a:solidFill>
                  <a:schemeClr val="bg1"/>
                </a:solidFill>
              </a:rPr>
              <a:t> не </a:t>
            </a:r>
            <a:r>
              <a:rPr lang="ru-RU" sz="2700" dirty="0" err="1">
                <a:solidFill>
                  <a:schemeClr val="bg1"/>
                </a:solidFill>
              </a:rPr>
              <a:t>тільки</a:t>
            </a:r>
            <a:r>
              <a:rPr lang="ru-RU" sz="2700" dirty="0">
                <a:solidFill>
                  <a:schemeClr val="bg1"/>
                </a:solidFill>
              </a:rPr>
              <a:t> для </a:t>
            </a:r>
            <a:r>
              <a:rPr lang="ru-RU" sz="2700" dirty="0" err="1">
                <a:solidFill>
                  <a:schemeClr val="bg1"/>
                </a:solidFill>
              </a:rPr>
              <a:t>англійців</a:t>
            </a:r>
            <a:r>
              <a:rPr lang="ru-RU" sz="2700" dirty="0">
                <a:solidFill>
                  <a:schemeClr val="bg1"/>
                </a:solidFill>
              </a:rPr>
              <a:t>, але і для </a:t>
            </a:r>
            <a:r>
              <a:rPr lang="ru-RU" sz="2700" dirty="0" err="1">
                <a:solidFill>
                  <a:schemeClr val="bg1"/>
                </a:solidFill>
              </a:rPr>
              <a:t>багатьох</a:t>
            </a:r>
            <a:r>
              <a:rPr lang="ru-RU" sz="2700" dirty="0">
                <a:solidFill>
                  <a:schemeClr val="bg1"/>
                </a:solidFill>
              </a:rPr>
              <a:t> людей у </a:t>
            </a:r>
            <a:r>
              <a:rPr lang="ru-RU" sz="2700" dirty="0" err="1">
                <a:solidFill>
                  <a:schemeClr val="bg1"/>
                </a:solidFill>
              </a:rPr>
              <a:t>всьому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світі</a:t>
            </a:r>
            <a:r>
              <a:rPr lang="ru-RU" sz="2700" dirty="0">
                <a:solidFill>
                  <a:schemeClr val="bg1"/>
                </a:solidFill>
              </a:rPr>
              <a:t>.</a:t>
            </a:r>
            <a:endParaRPr lang="ru-RU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nevseoboi.com.ua/uploads/posts/2011-07/1309685025_wallp-best-of-the-best-29_www.nevseoboi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r="11463" b="4662"/>
          <a:stretch/>
        </p:blipFill>
        <p:spPr bwMode="auto">
          <a:xfrm>
            <a:off x="0" y="-144463"/>
            <a:ext cx="91440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1" cy="25649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Принцеса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Діана</a:t>
            </a:r>
            <a:r>
              <a:rPr lang="ru-RU" dirty="0">
                <a:solidFill>
                  <a:schemeClr val="bg1"/>
                </a:solidFill>
              </a:rPr>
              <a:t> стала легендою: про </a:t>
            </a:r>
            <a:r>
              <a:rPr lang="ru-RU" dirty="0" err="1">
                <a:solidFill>
                  <a:schemeClr val="bg1"/>
                </a:solidFill>
              </a:rPr>
              <a:t>матір</a:t>
            </a:r>
            <a:r>
              <a:rPr lang="ru-RU" dirty="0">
                <a:solidFill>
                  <a:schemeClr val="bg1"/>
                </a:solidFill>
              </a:rPr>
              <a:t> принца </a:t>
            </a:r>
            <a:r>
              <a:rPr lang="ru-RU" dirty="0" err="1">
                <a:solidFill>
                  <a:schemeClr val="bg1"/>
                </a:solidFill>
              </a:rPr>
              <a:t>Уїлльяма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наважилася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розлучитися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чоловіком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Чарльзом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благодійниці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ікони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моди</a:t>
            </a:r>
            <a:r>
              <a:rPr lang="ru-RU" dirty="0">
                <a:solidFill>
                  <a:schemeClr val="bg1"/>
                </a:solidFill>
              </a:rPr>
              <a:t> і стилю, "королевою </a:t>
            </a:r>
            <a:r>
              <a:rPr lang="ru-RU" dirty="0" err="1">
                <a:solidFill>
                  <a:schemeClr val="bg1"/>
                </a:solidFill>
              </a:rPr>
              <a:t>сердець</a:t>
            </a:r>
            <a:r>
              <a:rPr lang="ru-RU" dirty="0">
                <a:solidFill>
                  <a:schemeClr val="bg1"/>
                </a:solidFill>
              </a:rPr>
              <a:t>" і </a:t>
            </a:r>
            <a:r>
              <a:rPr lang="ru-RU" dirty="0" err="1">
                <a:solidFill>
                  <a:schemeClr val="bg1"/>
                </a:solidFill>
              </a:rPr>
              <a:t>однієї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найвідоміших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жінок</a:t>
            </a:r>
            <a:r>
              <a:rPr lang="ru-RU" dirty="0">
                <a:solidFill>
                  <a:schemeClr val="bg1"/>
                </a:solidFill>
              </a:rPr>
              <a:t> ХХ-</a:t>
            </a:r>
            <a:r>
              <a:rPr lang="ru-RU" dirty="0" err="1">
                <a:solidFill>
                  <a:schemeClr val="bg1"/>
                </a:solidFill>
              </a:rPr>
              <a:t>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століття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написані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величезні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книги,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продовжують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екранізувати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Princess Diana, Принцесса Диа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4"/>
          <a:stretch/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694</Words>
  <Application>Microsoft Office PowerPoint</Application>
  <PresentationFormat>Экран (4:3)</PresentationFormat>
  <Paragraphs>35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Цікаві факти:</vt:lpstr>
      <vt:lpstr>Презентация PowerPoint</vt:lpstr>
      <vt:lpstr>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22</cp:revision>
  <dcterms:created xsi:type="dcterms:W3CDTF">2014-05-05T14:08:40Z</dcterms:created>
  <dcterms:modified xsi:type="dcterms:W3CDTF">2014-05-05T21:19:18Z</dcterms:modified>
</cp:coreProperties>
</file>