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3" r:id="rId3"/>
    <p:sldId id="257" r:id="rId4"/>
    <p:sldId id="258" r:id="rId5"/>
    <p:sldId id="261" r:id="rId6"/>
    <p:sldId id="259" r:id="rId7"/>
    <p:sldId id="260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3" autoAdjust="0"/>
    <p:restoredTop sz="94660"/>
  </p:normalViewPr>
  <p:slideViewPr>
    <p:cSldViewPr>
      <p:cViewPr varScale="1">
        <p:scale>
          <a:sx n="65" d="100"/>
          <a:sy n="65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0512-A23B-4CAA-BFB0-840B3C54B784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135BA9-EDAC-41DF-B755-B1CF60A1C11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0512-A23B-4CAA-BFB0-840B3C54B784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5BA9-EDAC-41DF-B755-B1CF60A1C1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0512-A23B-4CAA-BFB0-840B3C54B784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35BA9-EDAC-41DF-B755-B1CF60A1C1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0512-A23B-4CAA-BFB0-840B3C54B784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135BA9-EDAC-41DF-B755-B1CF60A1C118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0512-A23B-4CAA-BFB0-840B3C54B784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135BA9-EDAC-41DF-B755-B1CF60A1C11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0512-A23B-4CAA-BFB0-840B3C54B784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135BA9-EDAC-41DF-B755-B1CF60A1C11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0512-A23B-4CAA-BFB0-840B3C54B784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135BA9-EDAC-41DF-B755-B1CF60A1C118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0512-A23B-4CAA-BFB0-840B3C54B784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135BA9-EDAC-41DF-B755-B1CF60A1C11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0512-A23B-4CAA-BFB0-840B3C54B784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135BA9-EDAC-41DF-B755-B1CF60A1C11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0512-A23B-4CAA-BFB0-840B3C54B784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135BA9-EDAC-41DF-B755-B1CF60A1C11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60512-A23B-4CAA-BFB0-840B3C54B784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135BA9-EDAC-41DF-B755-B1CF60A1C118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43D60512-A23B-4CAA-BFB0-840B3C54B784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76135BA9-EDAC-41DF-B755-B1CF60A1C11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wipe/>
  </p:transition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6107" y="620688"/>
            <a:ext cx="7543800" cy="2247106"/>
          </a:xfrm>
        </p:spPr>
        <p:txBody>
          <a:bodyPr/>
          <a:lstStyle/>
          <a:p>
            <a:r>
              <a:rPr lang="uk-UA" dirty="0" smtClean="0"/>
              <a:t>Презентація </a:t>
            </a:r>
            <a:br>
              <a:rPr lang="uk-UA" dirty="0" smtClean="0"/>
            </a:br>
            <a:r>
              <a:rPr lang="uk-UA" sz="4400" dirty="0" smtClean="0"/>
              <a:t>на тему :</a:t>
            </a:r>
            <a:br>
              <a:rPr lang="uk-UA" sz="4400" dirty="0" smtClean="0"/>
            </a:br>
            <a:r>
              <a:rPr lang="uk-UA" sz="4400" dirty="0" smtClean="0"/>
              <a:t>«Світові тенденції гонки </a:t>
            </a:r>
            <a:r>
              <a:rPr lang="uk-UA" sz="4400" dirty="0" smtClean="0"/>
              <a:t>Озброєнь»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1720" y="3356992"/>
            <a:ext cx="6172200" cy="685800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Підготувала :</a:t>
            </a:r>
          </a:p>
          <a:p>
            <a:r>
              <a:rPr lang="uk-UA" dirty="0" err="1" smtClean="0"/>
              <a:t>Шестопавлова</a:t>
            </a:r>
            <a:r>
              <a:rPr lang="uk-UA" dirty="0" smtClean="0"/>
              <a:t> Надія</a:t>
            </a:r>
            <a:endParaRPr lang="ru-RU" dirty="0"/>
          </a:p>
        </p:txBody>
      </p:sp>
      <p:pic>
        <p:nvPicPr>
          <p:cNvPr id="5122" name="Picture 2" descr="C:\Users\Eduard\Desktop\pic_13583917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573016"/>
            <a:ext cx="3519875" cy="2640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73851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916832"/>
            <a:ext cx="6096000" cy="4161655"/>
          </a:xfrm>
        </p:spPr>
        <p:txBody>
          <a:bodyPr anchor="t"/>
          <a:lstStyle/>
          <a:p>
            <a:r>
              <a:rPr lang="uk-UA" sz="2400" dirty="0" smtClean="0"/>
              <a:t>Гонка озброєнь</a:t>
            </a:r>
          </a:p>
          <a:p>
            <a:r>
              <a:rPr lang="uk-UA" sz="2400" dirty="0" smtClean="0"/>
              <a:t>Початок гонки озброєнь</a:t>
            </a:r>
          </a:p>
          <a:p>
            <a:r>
              <a:rPr lang="uk-UA" sz="2400" dirty="0" smtClean="0"/>
              <a:t>Кінець гонки озброєнь</a:t>
            </a:r>
          </a:p>
          <a:p>
            <a:r>
              <a:rPr lang="uk-UA" sz="2400" dirty="0" smtClean="0"/>
              <a:t>Висновок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71600" y="476672"/>
            <a:ext cx="7543800" cy="914400"/>
          </a:xfrm>
        </p:spPr>
        <p:txBody>
          <a:bodyPr/>
          <a:lstStyle/>
          <a:p>
            <a:r>
              <a:rPr lang="uk-UA" dirty="0" smtClean="0"/>
              <a:t>План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555074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700809"/>
            <a:ext cx="6096000" cy="3312368"/>
          </a:xfrm>
        </p:spPr>
        <p:txBody>
          <a:bodyPr/>
          <a:lstStyle/>
          <a:p>
            <a:r>
              <a:rPr lang="ru-RU" dirty="0">
                <a:effectLst/>
              </a:rPr>
              <a:t>Гонкою </a:t>
            </a:r>
            <a:r>
              <a:rPr lang="ru-RU" dirty="0" err="1">
                <a:effectLst/>
              </a:rPr>
              <a:t>озброєнь</a:t>
            </a:r>
            <a:r>
              <a:rPr lang="ru-RU" dirty="0">
                <a:effectLst/>
              </a:rPr>
              <a:t> </a:t>
            </a:r>
            <a:r>
              <a:rPr lang="ru-RU" dirty="0" err="1">
                <a:effectLst/>
              </a:rPr>
              <a:t>прийнято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називати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політичне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протистояння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двох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або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декількох</a:t>
            </a:r>
            <a:r>
              <a:rPr lang="ru-RU" dirty="0">
                <a:effectLst/>
              </a:rPr>
              <a:t> держав (а </a:t>
            </a:r>
            <a:r>
              <a:rPr lang="ru-RU" dirty="0" err="1">
                <a:effectLst/>
              </a:rPr>
              <a:t>частіше</a:t>
            </a:r>
            <a:r>
              <a:rPr lang="ru-RU" dirty="0">
                <a:effectLst/>
              </a:rPr>
              <a:t> - </a:t>
            </a:r>
            <a:r>
              <a:rPr lang="ru-RU" dirty="0" err="1">
                <a:effectLst/>
              </a:rPr>
              <a:t>цілих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військових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блоків</a:t>
            </a:r>
            <a:r>
              <a:rPr lang="ru-RU" dirty="0">
                <a:effectLst/>
              </a:rPr>
              <a:t>) заперевагу в </a:t>
            </a:r>
            <a:r>
              <a:rPr lang="ru-RU" dirty="0" err="1">
                <a:effectLst/>
              </a:rPr>
              <a:t>області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збройних</a:t>
            </a:r>
            <a:r>
              <a:rPr lang="ru-RU" dirty="0">
                <a:effectLst/>
              </a:rPr>
              <a:t> сил. У </a:t>
            </a:r>
            <a:r>
              <a:rPr lang="ru-RU" dirty="0" err="1">
                <a:effectLst/>
              </a:rPr>
              <a:t>ході</a:t>
            </a:r>
            <a:r>
              <a:rPr lang="ru-RU" dirty="0">
                <a:effectLst/>
              </a:rPr>
              <a:t> такого </a:t>
            </a:r>
            <a:r>
              <a:rPr lang="ru-RU" dirty="0" err="1">
                <a:effectLst/>
              </a:rPr>
              <a:t>протистояння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кожна</a:t>
            </a:r>
            <a:r>
              <a:rPr lang="ru-RU" dirty="0">
                <a:effectLst/>
              </a:rPr>
              <a:t> з </a:t>
            </a:r>
            <a:r>
              <a:rPr lang="ru-RU" dirty="0" err="1">
                <a:effectLst/>
              </a:rPr>
              <a:t>сторін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робить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величезні</a:t>
            </a:r>
            <a:r>
              <a:rPr lang="ru-RU" dirty="0">
                <a:effectLst/>
              </a:rPr>
              <a:t> запаси </a:t>
            </a:r>
            <a:r>
              <a:rPr lang="ru-RU" dirty="0" err="1">
                <a:effectLst/>
              </a:rPr>
              <a:t>зброї</a:t>
            </a:r>
            <a:r>
              <a:rPr lang="ru-RU" dirty="0">
                <a:effectLst/>
              </a:rPr>
              <a:t>, </a:t>
            </a:r>
            <a:r>
              <a:rPr lang="ru-RU" dirty="0" err="1">
                <a:effectLst/>
              </a:rPr>
              <a:t>намагаючись</a:t>
            </a:r>
            <a:r>
              <a:rPr lang="ru-RU" dirty="0">
                <a:effectLst/>
              </a:rPr>
              <a:t> встановитипаритет з супротивником </a:t>
            </a:r>
            <a:r>
              <a:rPr lang="ru-RU" dirty="0" err="1">
                <a:effectLst/>
              </a:rPr>
              <a:t>або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обігнати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його</a:t>
            </a:r>
            <a:r>
              <a:rPr lang="ru-RU" dirty="0">
                <a:effectLst/>
              </a:rPr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404664"/>
            <a:ext cx="7543800" cy="914400"/>
          </a:xfrm>
        </p:spPr>
        <p:txBody>
          <a:bodyPr/>
          <a:lstStyle/>
          <a:p>
            <a:r>
              <a:rPr lang="uk-UA" dirty="0" smtClean="0"/>
              <a:t>Гонка озброєнь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18515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412776"/>
            <a:ext cx="7776864" cy="2952328"/>
          </a:xfrm>
        </p:spPr>
        <p:txBody>
          <a:bodyPr>
            <a:normAutofit/>
          </a:bodyPr>
          <a:lstStyle/>
          <a:p>
            <a:r>
              <a:rPr lang="ru-RU" dirty="0">
                <a:effectLst/>
              </a:rPr>
              <a:t>Початок </a:t>
            </a:r>
            <a:r>
              <a:rPr lang="ru-RU" dirty="0" smtClean="0">
                <a:effectLst/>
              </a:rPr>
              <a:t>гонки </a:t>
            </a:r>
            <a:r>
              <a:rPr lang="ru-RU" dirty="0" err="1" smtClean="0">
                <a:effectLst/>
              </a:rPr>
              <a:t>озброєнь</a:t>
            </a:r>
            <a:r>
              <a:rPr lang="ru-RU" dirty="0" smtClean="0">
                <a:effectLst/>
              </a:rPr>
              <a:t> </a:t>
            </a:r>
            <a:r>
              <a:rPr lang="ru-RU" dirty="0" err="1">
                <a:effectLst/>
              </a:rPr>
              <a:t>був</a:t>
            </a:r>
            <a:r>
              <a:rPr lang="ru-RU" dirty="0">
                <a:effectLst/>
              </a:rPr>
              <a:t> </a:t>
            </a:r>
            <a:r>
              <a:rPr lang="ru-RU" dirty="0" err="1" smtClean="0">
                <a:effectLst/>
              </a:rPr>
              <a:t>пов'язаний</a:t>
            </a:r>
            <a:r>
              <a:rPr lang="ru-RU" dirty="0" smtClean="0">
                <a:effectLst/>
              </a:rPr>
              <a:t> </a:t>
            </a:r>
            <a:r>
              <a:rPr lang="ru-RU" dirty="0">
                <a:effectLst/>
              </a:rPr>
              <a:t>з атомною </a:t>
            </a:r>
            <a:r>
              <a:rPr lang="ru-RU" dirty="0" err="1">
                <a:effectLst/>
              </a:rPr>
              <a:t>зброєю</a:t>
            </a:r>
            <a:r>
              <a:rPr lang="ru-RU" dirty="0">
                <a:effectLst/>
              </a:rPr>
              <a:t>. Як </a:t>
            </a:r>
            <a:r>
              <a:rPr lang="ru-RU" dirty="0" err="1">
                <a:effectLst/>
              </a:rPr>
              <a:t>відомо</a:t>
            </a:r>
            <a:r>
              <a:rPr lang="ru-RU" dirty="0">
                <a:effectLst/>
              </a:rPr>
              <a:t>, в 1945 р. США </a:t>
            </a:r>
            <a:r>
              <a:rPr lang="ru-RU" dirty="0" err="1">
                <a:effectLst/>
              </a:rPr>
              <a:t>виявилися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єдиною</a:t>
            </a:r>
            <a:r>
              <a:rPr lang="ru-RU" dirty="0">
                <a:effectLst/>
              </a:rPr>
              <a:t> ядерною державою в </a:t>
            </a:r>
            <a:r>
              <a:rPr lang="ru-RU" dirty="0" err="1">
                <a:effectLst/>
              </a:rPr>
              <a:t>світі</a:t>
            </a:r>
            <a:r>
              <a:rPr lang="ru-RU" dirty="0">
                <a:effectLst/>
              </a:rPr>
              <a:t>. У </a:t>
            </a:r>
            <a:r>
              <a:rPr lang="ru-RU" dirty="0" err="1">
                <a:effectLst/>
              </a:rPr>
              <a:t>ході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війни</a:t>
            </a:r>
            <a:r>
              <a:rPr lang="ru-RU" dirty="0">
                <a:effectLst/>
              </a:rPr>
              <a:t> з </a:t>
            </a:r>
            <a:r>
              <a:rPr lang="ru-RU" dirty="0" err="1">
                <a:effectLst/>
              </a:rPr>
              <a:t>Японією</a:t>
            </a:r>
            <a:r>
              <a:rPr lang="ru-RU" dirty="0">
                <a:effectLst/>
              </a:rPr>
              <a:t> вони </a:t>
            </a:r>
            <a:r>
              <a:rPr lang="ru-RU" dirty="0" err="1">
                <a:effectLst/>
              </a:rPr>
              <a:t>підірвали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атомні</a:t>
            </a:r>
            <a:r>
              <a:rPr lang="ru-RU" dirty="0">
                <a:effectLst/>
              </a:rPr>
              <a:t> бомби над </a:t>
            </a:r>
            <a:r>
              <a:rPr lang="ru-RU" dirty="0" err="1">
                <a:effectLst/>
              </a:rPr>
              <a:t>японськими</a:t>
            </a:r>
            <a:r>
              <a:rPr lang="ru-RU" dirty="0">
                <a:effectLst/>
              </a:rPr>
              <a:t> </a:t>
            </a:r>
            <a:r>
              <a:rPr lang="ru-RU" dirty="0" err="1" smtClean="0">
                <a:effectLst/>
              </a:rPr>
              <a:t>містами</a:t>
            </a:r>
            <a:r>
              <a:rPr lang="ru-RU" dirty="0" smtClean="0">
                <a:effectLst/>
              </a:rPr>
              <a:t>. </a:t>
            </a:r>
            <a:r>
              <a:rPr lang="ru-RU" dirty="0" err="1">
                <a:effectLst/>
              </a:rPr>
              <a:t>Хоча</a:t>
            </a:r>
            <a:r>
              <a:rPr lang="ru-RU" dirty="0">
                <a:effectLst/>
              </a:rPr>
              <a:t> ракетно-</a:t>
            </a:r>
            <a:r>
              <a:rPr lang="ru-RU" dirty="0" err="1">
                <a:effectLst/>
              </a:rPr>
              <a:t>ядерна</a:t>
            </a:r>
            <a:r>
              <a:rPr lang="ru-RU" dirty="0">
                <a:effectLst/>
              </a:rPr>
              <a:t> гонка і могла </a:t>
            </a:r>
            <a:r>
              <a:rPr lang="ru-RU" dirty="0" err="1">
                <a:effectLst/>
              </a:rPr>
              <a:t>призвести</a:t>
            </a:r>
            <a:r>
              <a:rPr lang="ru-RU" dirty="0">
                <a:effectLst/>
              </a:rPr>
              <a:t> до </a:t>
            </a:r>
            <a:r>
              <a:rPr lang="ru-RU" dirty="0" err="1">
                <a:effectLst/>
              </a:rPr>
              <a:t>війни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між</a:t>
            </a:r>
            <a:r>
              <a:rPr lang="ru-RU" dirty="0">
                <a:effectLst/>
              </a:rPr>
              <a:t> СРСР і США, вона </a:t>
            </a:r>
            <a:r>
              <a:rPr lang="ru-RU" dirty="0" err="1">
                <a:effectLst/>
              </a:rPr>
              <a:t>також</a:t>
            </a:r>
            <a:r>
              <a:rPr lang="ru-RU" dirty="0">
                <a:effectLst/>
              </a:rPr>
              <a:t> стала </a:t>
            </a:r>
            <a:r>
              <a:rPr lang="ru-RU" dirty="0" err="1">
                <a:effectLst/>
              </a:rPr>
              <a:t>колосальним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поштовхом</a:t>
            </a:r>
            <a:r>
              <a:rPr lang="ru-RU" dirty="0">
                <a:effectLst/>
              </a:rPr>
              <a:t> для </a:t>
            </a:r>
            <a:r>
              <a:rPr lang="ru-RU" dirty="0" err="1" smtClean="0">
                <a:effectLst/>
              </a:rPr>
              <a:t>розвитку</a:t>
            </a:r>
            <a:r>
              <a:rPr lang="ru-RU" dirty="0" smtClean="0">
                <a:effectLst/>
              </a:rPr>
              <a:t> науки</a:t>
            </a:r>
            <a:r>
              <a:rPr lang="ru-RU" dirty="0">
                <a:effectLst/>
              </a:rPr>
              <a:t> і </a:t>
            </a:r>
            <a:r>
              <a:rPr lang="ru-RU" dirty="0" err="1">
                <a:effectLst/>
              </a:rPr>
              <a:t>нових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технологій</a:t>
            </a:r>
            <a:r>
              <a:rPr lang="ru-RU" dirty="0">
                <a:effectLst/>
              </a:rPr>
              <a:t>, в першу </a:t>
            </a:r>
            <a:r>
              <a:rPr lang="ru-RU" dirty="0" err="1">
                <a:effectLst/>
              </a:rPr>
              <a:t>чергу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комп'ютерних</a:t>
            </a:r>
            <a:r>
              <a:rPr lang="ru-RU" dirty="0">
                <a:effectLst/>
              </a:rPr>
              <a:t>, а </a:t>
            </a:r>
            <a:r>
              <a:rPr lang="ru-RU" dirty="0" err="1">
                <a:effectLst/>
              </a:rPr>
              <a:t>також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аерокосмічних</a:t>
            </a:r>
            <a:r>
              <a:rPr lang="ru-RU" dirty="0">
                <a:effectLst/>
              </a:rPr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404664"/>
            <a:ext cx="7543800" cy="914400"/>
          </a:xfrm>
        </p:spPr>
        <p:txBody>
          <a:bodyPr/>
          <a:lstStyle/>
          <a:p>
            <a:r>
              <a:rPr lang="uk-UA" dirty="0" smtClean="0"/>
              <a:t>Початок гонки озброєнь</a:t>
            </a:r>
            <a:endParaRPr lang="ru-RU" dirty="0"/>
          </a:p>
        </p:txBody>
      </p:sp>
      <p:pic>
        <p:nvPicPr>
          <p:cNvPr id="1026" name="Picture 2" descr="C:\Users\Eduard\Desktop\3160c-zbroya-3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495" y="4509120"/>
            <a:ext cx="314325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Eduard\Desktop\8d56c552aadcf5cdf66982ee97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282124"/>
            <a:ext cx="3024336" cy="2282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61737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Eduard\Desktop\armiya_Kitaya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996952"/>
            <a:ext cx="4813208" cy="320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Eduard\Desktop\Copy-of-msta-b-1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2595" y="365360"/>
            <a:ext cx="4508574" cy="3196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9762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3645024"/>
            <a:ext cx="8208912" cy="3081535"/>
          </a:xfrm>
        </p:spPr>
        <p:txBody>
          <a:bodyPr/>
          <a:lstStyle/>
          <a:p>
            <a:r>
              <a:rPr lang="ru-RU" dirty="0">
                <a:effectLst/>
              </a:rPr>
              <a:t>Гонка </a:t>
            </a:r>
            <a:r>
              <a:rPr lang="ru-RU" dirty="0" err="1">
                <a:effectLst/>
              </a:rPr>
              <a:t>озброєнь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торкнулася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навіть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освіти</a:t>
            </a:r>
            <a:r>
              <a:rPr lang="ru-RU" dirty="0">
                <a:effectLst/>
              </a:rPr>
              <a:t>. </a:t>
            </a:r>
            <a:r>
              <a:rPr lang="ru-RU" dirty="0" err="1">
                <a:effectLst/>
              </a:rPr>
              <a:t>Після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польоту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Гагаріна</a:t>
            </a:r>
            <a:r>
              <a:rPr lang="ru-RU" dirty="0">
                <a:effectLst/>
              </a:rPr>
              <a:t>, США </a:t>
            </a:r>
            <a:r>
              <a:rPr lang="ru-RU" dirty="0" err="1">
                <a:effectLst/>
              </a:rPr>
              <a:t>були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змушені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переглянути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основи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системи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освіти</a:t>
            </a:r>
            <a:r>
              <a:rPr lang="ru-RU" dirty="0">
                <a:effectLst/>
              </a:rPr>
              <a:t> і ввести </a:t>
            </a:r>
            <a:r>
              <a:rPr lang="ru-RU" dirty="0" err="1">
                <a:effectLst/>
              </a:rPr>
              <a:t>принципово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нові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методи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навчання</a:t>
            </a:r>
            <a:r>
              <a:rPr lang="ru-RU" dirty="0">
                <a:effectLst/>
              </a:rPr>
              <a:t>.</a:t>
            </a:r>
          </a:p>
          <a:p>
            <a:r>
              <a:rPr lang="ru-RU" dirty="0">
                <a:effectLst/>
              </a:rPr>
              <a:t>Гонка </a:t>
            </a:r>
            <a:r>
              <a:rPr lang="ru-RU" dirty="0" err="1">
                <a:effectLst/>
              </a:rPr>
              <a:t>озброєнь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була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згодом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добровільно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припинена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обома</a:t>
            </a:r>
            <a:r>
              <a:rPr lang="ru-RU" dirty="0">
                <a:effectLst/>
              </a:rPr>
              <a:t> сторонами. </a:t>
            </a:r>
            <a:r>
              <a:rPr lang="ru-RU" dirty="0" err="1">
                <a:effectLst/>
              </a:rPr>
              <a:t>Було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укладено</a:t>
            </a:r>
            <a:r>
              <a:rPr lang="ru-RU" dirty="0">
                <a:effectLst/>
              </a:rPr>
              <a:t> низку договорів, </a:t>
            </a:r>
            <a:r>
              <a:rPr lang="ru-RU" dirty="0" err="1">
                <a:effectLst/>
              </a:rPr>
              <a:t>що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обмежують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накопичення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озброєнь</a:t>
            </a:r>
            <a:r>
              <a:rPr lang="ru-RU" dirty="0">
                <a:effectLst/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404664"/>
            <a:ext cx="7543800" cy="914400"/>
          </a:xfrm>
        </p:spPr>
        <p:txBody>
          <a:bodyPr/>
          <a:lstStyle/>
          <a:p>
            <a:r>
              <a:rPr lang="uk-UA" dirty="0" smtClean="0"/>
              <a:t>Кінець гонки озброєнь</a:t>
            </a:r>
            <a:endParaRPr lang="ru-RU" dirty="0"/>
          </a:p>
        </p:txBody>
      </p:sp>
      <p:pic>
        <p:nvPicPr>
          <p:cNvPr id="2050" name="Picture 2" descr="C:\Users\Eduard\Desktop\658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398995"/>
            <a:ext cx="3514127" cy="2591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3992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700809"/>
            <a:ext cx="7200800" cy="2016224"/>
          </a:xfrm>
        </p:spPr>
        <p:txBody>
          <a:bodyPr/>
          <a:lstStyle/>
          <a:p>
            <a:r>
              <a:rPr lang="ru-RU" dirty="0">
                <a:effectLst/>
              </a:rPr>
              <a:t> С</a:t>
            </a:r>
            <a:r>
              <a:rPr lang="ru-RU" dirty="0" smtClean="0">
                <a:effectLst/>
              </a:rPr>
              <a:t>аме</a:t>
            </a:r>
            <a:r>
              <a:rPr lang="ru-RU" dirty="0">
                <a:effectLst/>
              </a:rPr>
              <a:t> гонка </a:t>
            </a:r>
            <a:r>
              <a:rPr lang="ru-RU" dirty="0" err="1">
                <a:effectLst/>
              </a:rPr>
              <a:t>озброєнь</a:t>
            </a:r>
            <a:r>
              <a:rPr lang="ru-RU" dirty="0">
                <a:effectLst/>
              </a:rPr>
              <a:t> стала </a:t>
            </a:r>
            <a:r>
              <a:rPr lang="ru-RU" dirty="0" err="1">
                <a:effectLst/>
              </a:rPr>
              <a:t>колосальним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поштовхом</a:t>
            </a:r>
            <a:r>
              <a:rPr lang="ru-RU" dirty="0">
                <a:effectLst/>
              </a:rPr>
              <a:t> для </a:t>
            </a:r>
            <a:r>
              <a:rPr lang="ru-RU" dirty="0" err="1">
                <a:effectLst/>
              </a:rPr>
              <a:t>розвитку</a:t>
            </a:r>
            <a:r>
              <a:rPr lang="ru-RU" dirty="0">
                <a:effectLst/>
              </a:rPr>
              <a:t> науки і </a:t>
            </a:r>
            <a:r>
              <a:rPr lang="ru-RU" dirty="0" err="1">
                <a:effectLst/>
              </a:rPr>
              <a:t>нових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технологій</a:t>
            </a:r>
            <a:r>
              <a:rPr lang="ru-RU" dirty="0">
                <a:effectLst/>
              </a:rPr>
              <a:t> у XX </a:t>
            </a:r>
            <a:r>
              <a:rPr lang="ru-RU" dirty="0" err="1">
                <a:effectLst/>
              </a:rPr>
              <a:t>столітті</a:t>
            </a:r>
            <a:r>
              <a:rPr lang="ru-RU" dirty="0">
                <a:effectLst/>
              </a:rPr>
              <a:t>. Були </a:t>
            </a:r>
            <a:r>
              <a:rPr lang="ru-RU" dirty="0" err="1">
                <a:effectLst/>
              </a:rPr>
              <a:t>прийняті</a:t>
            </a:r>
            <a:r>
              <a:rPr lang="ru-RU" dirty="0">
                <a:effectLst/>
              </a:rPr>
              <a:t> договори, </a:t>
            </a:r>
            <a:r>
              <a:rPr lang="ru-RU" dirty="0" err="1">
                <a:effectLst/>
              </a:rPr>
              <a:t>які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виконуються</a:t>
            </a:r>
            <a:r>
              <a:rPr lang="ru-RU" dirty="0">
                <a:effectLst/>
              </a:rPr>
              <a:t> практично </a:t>
            </a:r>
            <a:r>
              <a:rPr lang="ru-RU" dirty="0" err="1">
                <a:effectLst/>
              </a:rPr>
              <a:t>всіма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країнами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світу</a:t>
            </a:r>
            <a:r>
              <a:rPr lang="ru-RU" dirty="0">
                <a:effectLst/>
              </a:rPr>
              <a:t> до </a:t>
            </a:r>
            <a:r>
              <a:rPr lang="ru-RU" dirty="0" err="1">
                <a:effectLst/>
              </a:rPr>
              <a:t>цих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пір</a:t>
            </a:r>
            <a:r>
              <a:rPr lang="ru-RU" dirty="0">
                <a:effectLst/>
              </a:rPr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548680"/>
            <a:ext cx="7543800" cy="914400"/>
          </a:xfrm>
        </p:spPr>
        <p:txBody>
          <a:bodyPr/>
          <a:lstStyle/>
          <a:p>
            <a:r>
              <a:rPr lang="uk-UA" dirty="0" smtClean="0"/>
              <a:t>Висновок</a:t>
            </a:r>
            <a:endParaRPr lang="ru-RU" dirty="0"/>
          </a:p>
        </p:txBody>
      </p:sp>
      <p:pic>
        <p:nvPicPr>
          <p:cNvPr id="3074" name="Picture 2" descr="C:\Users\Eduard\Desktop\295059092aa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856038"/>
            <a:ext cx="4206876" cy="245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88707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77240" y="620688"/>
            <a:ext cx="7543800" cy="5170512"/>
          </a:xfrm>
        </p:spPr>
        <p:txBody>
          <a:bodyPr/>
          <a:lstStyle/>
          <a:p>
            <a:pPr algn="ctr"/>
            <a:r>
              <a:rPr lang="ru-RU" sz="7200" dirty="0" err="1" smtClean="0"/>
              <a:t>Дякую</a:t>
            </a: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7200" dirty="0" smtClean="0"/>
              <a:t> за </a:t>
            </a:r>
            <a:br>
              <a:rPr lang="ru-RU" sz="7200" dirty="0" smtClean="0"/>
            </a:br>
            <a:r>
              <a:rPr lang="ru-RU" sz="7200" dirty="0" err="1" smtClean="0"/>
              <a:t>увагу</a:t>
            </a:r>
            <a:r>
              <a:rPr lang="ru-RU" sz="7200" dirty="0" smtClean="0"/>
              <a:t>!</a:t>
            </a:r>
            <a:br>
              <a:rPr lang="ru-RU" sz="7200" dirty="0" smtClean="0"/>
            </a:b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14134953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29</TotalTime>
  <Words>42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Базовая</vt:lpstr>
      <vt:lpstr>Презентація  на тему : «Світові тенденції гонки Озброєнь»</vt:lpstr>
      <vt:lpstr>План</vt:lpstr>
      <vt:lpstr>Гонка озброєнь</vt:lpstr>
      <vt:lpstr>Початок гонки озброєнь</vt:lpstr>
      <vt:lpstr>Презентация PowerPoint</vt:lpstr>
      <vt:lpstr>Кінець гонки озброєнь</vt:lpstr>
      <vt:lpstr>Висновок</vt:lpstr>
      <vt:lpstr>Дякую  за  увагу!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 на тему : «Гонка Озброєнь»</dc:title>
  <dc:creator>Eduard Kiyko</dc:creator>
  <cp:lastModifiedBy>Eduard Kiyko</cp:lastModifiedBy>
  <cp:revision>5</cp:revision>
  <dcterms:created xsi:type="dcterms:W3CDTF">2014-05-05T12:55:55Z</dcterms:created>
  <dcterms:modified xsi:type="dcterms:W3CDTF">2014-05-05T16:27:52Z</dcterms:modified>
</cp:coreProperties>
</file>