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3" autoAdjust="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3D60512-A23B-4CAA-BFB0-840B3C54B78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6135BA9-EDAC-41DF-B755-B1CF60A1C1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107" y="620688"/>
            <a:ext cx="7543800" cy="2247106"/>
          </a:xfrm>
        </p:spPr>
        <p:txBody>
          <a:bodyPr/>
          <a:lstStyle/>
          <a:p>
            <a:r>
              <a:rPr lang="uk-UA" dirty="0" smtClean="0"/>
              <a:t>Презентація </a:t>
            </a:r>
            <a:br>
              <a:rPr lang="uk-UA" dirty="0" smtClean="0"/>
            </a:br>
            <a:r>
              <a:rPr lang="uk-UA" sz="4400" dirty="0" smtClean="0"/>
              <a:t>на тему :</a:t>
            </a:r>
            <a:br>
              <a:rPr lang="uk-UA" sz="4400" dirty="0" smtClean="0"/>
            </a:br>
            <a:r>
              <a:rPr lang="uk-UA" sz="4400" dirty="0" smtClean="0"/>
              <a:t>«Світові тенденції гонки </a:t>
            </a:r>
            <a:r>
              <a:rPr lang="uk-UA" sz="4400" dirty="0" smtClean="0"/>
              <a:t>Озброєнь»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356992"/>
            <a:ext cx="6172200" cy="6858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 :</a:t>
            </a:r>
          </a:p>
          <a:p>
            <a:r>
              <a:rPr lang="uk-UA" dirty="0" err="1" smtClean="0"/>
              <a:t>Шестопавлова</a:t>
            </a:r>
            <a:r>
              <a:rPr lang="uk-UA" dirty="0" smtClean="0"/>
              <a:t> Надія</a:t>
            </a:r>
            <a:endParaRPr lang="ru-RU" dirty="0"/>
          </a:p>
        </p:txBody>
      </p:sp>
      <p:pic>
        <p:nvPicPr>
          <p:cNvPr id="5122" name="Picture 2" descr="C:\Users\Eduard\Desktop\pic_13583917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519875" cy="264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385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6832"/>
            <a:ext cx="6096000" cy="4161655"/>
          </a:xfrm>
        </p:spPr>
        <p:txBody>
          <a:bodyPr anchor="t"/>
          <a:lstStyle/>
          <a:p>
            <a:r>
              <a:rPr lang="uk-UA" sz="2400" dirty="0" smtClean="0"/>
              <a:t>Гонка озброєнь</a:t>
            </a:r>
          </a:p>
          <a:p>
            <a:r>
              <a:rPr lang="uk-UA" sz="2400" dirty="0" smtClean="0"/>
              <a:t>Початок гонки озброєнь</a:t>
            </a:r>
          </a:p>
          <a:p>
            <a:r>
              <a:rPr lang="uk-UA" sz="2400" dirty="0" smtClean="0"/>
              <a:t>Кінець гонки озброєнь</a:t>
            </a:r>
          </a:p>
          <a:p>
            <a:r>
              <a:rPr lang="uk-UA" sz="2400" dirty="0" smtClean="0"/>
              <a:t>Висновок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76672"/>
            <a:ext cx="7543800" cy="9144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55074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9"/>
            <a:ext cx="6096000" cy="3312368"/>
          </a:xfrm>
        </p:spPr>
        <p:txBody>
          <a:bodyPr/>
          <a:lstStyle/>
          <a:p>
            <a:r>
              <a:rPr lang="ru-RU" dirty="0">
                <a:effectLst/>
              </a:rPr>
              <a:t>Гонкою </a:t>
            </a:r>
            <a:r>
              <a:rPr lang="ru-RU" dirty="0" err="1">
                <a:effectLst/>
              </a:rPr>
              <a:t>озброєнь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прийнято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називати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політичне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протистояння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двох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декількох</a:t>
            </a:r>
            <a:r>
              <a:rPr lang="ru-RU" dirty="0">
                <a:effectLst/>
              </a:rPr>
              <a:t> держав (а </a:t>
            </a:r>
            <a:r>
              <a:rPr lang="ru-RU" dirty="0" err="1">
                <a:effectLst/>
              </a:rPr>
              <a:t>частіше</a:t>
            </a:r>
            <a:r>
              <a:rPr lang="ru-RU" dirty="0">
                <a:effectLst/>
              </a:rPr>
              <a:t> - </a:t>
            </a:r>
            <a:r>
              <a:rPr lang="ru-RU" dirty="0" err="1">
                <a:effectLst/>
              </a:rPr>
              <a:t>цілих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військових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блоків</a:t>
            </a:r>
            <a:r>
              <a:rPr lang="ru-RU" dirty="0">
                <a:effectLst/>
              </a:rPr>
              <a:t>) заперевагу в </a:t>
            </a:r>
            <a:r>
              <a:rPr lang="ru-RU" dirty="0" err="1">
                <a:effectLst/>
              </a:rPr>
              <a:t>області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збройних</a:t>
            </a:r>
            <a:r>
              <a:rPr lang="ru-RU" dirty="0">
                <a:effectLst/>
              </a:rPr>
              <a:t> сил. У </a:t>
            </a:r>
            <a:r>
              <a:rPr lang="ru-RU" dirty="0" err="1">
                <a:effectLst/>
              </a:rPr>
              <a:t>ході</a:t>
            </a:r>
            <a:r>
              <a:rPr lang="ru-RU" dirty="0">
                <a:effectLst/>
              </a:rPr>
              <a:t> такого </a:t>
            </a:r>
            <a:r>
              <a:rPr lang="ru-RU" dirty="0" err="1">
                <a:effectLst/>
              </a:rPr>
              <a:t>протистояння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кожна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сторін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робить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величезні</a:t>
            </a:r>
            <a:r>
              <a:rPr lang="ru-RU" dirty="0">
                <a:effectLst/>
              </a:rPr>
              <a:t> запаси </a:t>
            </a:r>
            <a:r>
              <a:rPr lang="ru-RU" dirty="0" err="1">
                <a:effectLst/>
              </a:rPr>
              <a:t>зброї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намагаючись</a:t>
            </a:r>
            <a:r>
              <a:rPr lang="ru-RU" dirty="0">
                <a:effectLst/>
              </a:rPr>
              <a:t> встановитипаритет з супротивником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обігнати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r>
              <a:rPr lang="uk-UA" dirty="0" smtClean="0"/>
              <a:t>Гонка озброєнь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851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7776864" cy="2952328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Початок </a:t>
            </a:r>
            <a:r>
              <a:rPr lang="ru-RU" dirty="0" smtClean="0">
                <a:effectLst/>
              </a:rPr>
              <a:t>гонки </a:t>
            </a:r>
            <a:r>
              <a:rPr lang="ru-RU" dirty="0" err="1" smtClean="0">
                <a:effectLst/>
              </a:rPr>
              <a:t>озброєнь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був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пов'язаний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з атомною </a:t>
            </a:r>
            <a:r>
              <a:rPr lang="ru-RU" dirty="0" err="1">
                <a:effectLst/>
              </a:rPr>
              <a:t>зброєю</a:t>
            </a:r>
            <a:r>
              <a:rPr lang="ru-RU" dirty="0">
                <a:effectLst/>
              </a:rPr>
              <a:t>. Як </a:t>
            </a:r>
            <a:r>
              <a:rPr lang="ru-RU" dirty="0" err="1">
                <a:effectLst/>
              </a:rPr>
              <a:t>відомо</a:t>
            </a:r>
            <a:r>
              <a:rPr lang="ru-RU" dirty="0">
                <a:effectLst/>
              </a:rPr>
              <a:t>, в 1945 р. США </a:t>
            </a:r>
            <a:r>
              <a:rPr lang="ru-RU" dirty="0" err="1">
                <a:effectLst/>
              </a:rPr>
              <a:t>виявилися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єдиною</a:t>
            </a:r>
            <a:r>
              <a:rPr lang="ru-RU" dirty="0">
                <a:effectLst/>
              </a:rPr>
              <a:t> ядерною державою в </a:t>
            </a:r>
            <a:r>
              <a:rPr lang="ru-RU" dirty="0" err="1">
                <a:effectLst/>
              </a:rPr>
              <a:t>світі</a:t>
            </a:r>
            <a:r>
              <a:rPr lang="ru-RU" dirty="0">
                <a:effectLst/>
              </a:rPr>
              <a:t>. У </a:t>
            </a:r>
            <a:r>
              <a:rPr lang="ru-RU" dirty="0" err="1">
                <a:effectLst/>
              </a:rPr>
              <a:t>ході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війни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Японією</a:t>
            </a:r>
            <a:r>
              <a:rPr lang="ru-RU" dirty="0">
                <a:effectLst/>
              </a:rPr>
              <a:t> вони </a:t>
            </a:r>
            <a:r>
              <a:rPr lang="ru-RU" dirty="0" err="1">
                <a:effectLst/>
              </a:rPr>
              <a:t>підірвали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атомні</a:t>
            </a:r>
            <a:r>
              <a:rPr lang="ru-RU" dirty="0">
                <a:effectLst/>
              </a:rPr>
              <a:t> бомби над </a:t>
            </a:r>
            <a:r>
              <a:rPr lang="ru-RU" dirty="0" err="1">
                <a:effectLst/>
              </a:rPr>
              <a:t>японськими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містами</a:t>
            </a:r>
            <a:r>
              <a:rPr lang="ru-RU" dirty="0" smtClean="0">
                <a:effectLst/>
              </a:rPr>
              <a:t>. </a:t>
            </a:r>
            <a:r>
              <a:rPr lang="ru-RU" dirty="0" err="1">
                <a:effectLst/>
              </a:rPr>
              <a:t>Хоча</a:t>
            </a:r>
            <a:r>
              <a:rPr lang="ru-RU" dirty="0">
                <a:effectLst/>
              </a:rPr>
              <a:t> ракетно-</a:t>
            </a:r>
            <a:r>
              <a:rPr lang="ru-RU" dirty="0" err="1">
                <a:effectLst/>
              </a:rPr>
              <a:t>ядерна</a:t>
            </a:r>
            <a:r>
              <a:rPr lang="ru-RU" dirty="0">
                <a:effectLst/>
              </a:rPr>
              <a:t> гонка і могла </a:t>
            </a:r>
            <a:r>
              <a:rPr lang="ru-RU" dirty="0" err="1">
                <a:effectLst/>
              </a:rPr>
              <a:t>призвести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війни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між</a:t>
            </a:r>
            <a:r>
              <a:rPr lang="ru-RU" dirty="0">
                <a:effectLst/>
              </a:rPr>
              <a:t> СРСР і США, вона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стала </a:t>
            </a:r>
            <a:r>
              <a:rPr lang="ru-RU" dirty="0" err="1">
                <a:effectLst/>
              </a:rPr>
              <a:t>колосальним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поштовхом</a:t>
            </a:r>
            <a:r>
              <a:rPr lang="ru-RU" dirty="0">
                <a:effectLst/>
              </a:rPr>
              <a:t> для </a:t>
            </a:r>
            <a:r>
              <a:rPr lang="ru-RU" dirty="0" err="1" smtClean="0">
                <a:effectLst/>
              </a:rPr>
              <a:t>розвитку</a:t>
            </a:r>
            <a:r>
              <a:rPr lang="ru-RU" dirty="0" smtClean="0">
                <a:effectLst/>
              </a:rPr>
              <a:t> науки</a:t>
            </a:r>
            <a:r>
              <a:rPr lang="ru-RU" dirty="0">
                <a:effectLst/>
              </a:rPr>
              <a:t> і </a:t>
            </a:r>
            <a:r>
              <a:rPr lang="ru-RU" dirty="0" err="1">
                <a:effectLst/>
              </a:rPr>
              <a:t>нових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технологій</a:t>
            </a:r>
            <a:r>
              <a:rPr lang="ru-RU" dirty="0">
                <a:effectLst/>
              </a:rPr>
              <a:t>, в першу </a:t>
            </a:r>
            <a:r>
              <a:rPr lang="ru-RU" dirty="0" err="1">
                <a:effectLst/>
              </a:rPr>
              <a:t>чергу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комп'ютерних</a:t>
            </a:r>
            <a:r>
              <a:rPr lang="ru-RU" dirty="0">
                <a:effectLst/>
              </a:rPr>
              <a:t>, а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аерокосмічних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r>
              <a:rPr lang="uk-UA" dirty="0" smtClean="0"/>
              <a:t>Початок гонки озброєнь</a:t>
            </a:r>
            <a:endParaRPr lang="ru-RU" dirty="0"/>
          </a:p>
        </p:txBody>
      </p:sp>
      <p:pic>
        <p:nvPicPr>
          <p:cNvPr id="1026" name="Picture 2" descr="C:\Users\Eduard\Desktop\3160c-zbroya-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95" y="4509120"/>
            <a:ext cx="3143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duard\Desktop\8d56c552aadcf5cdf66982ee9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82124"/>
            <a:ext cx="3024336" cy="228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173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duard\Desktop\armiya_Kitay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4813208" cy="32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duard\Desktop\Copy-of-msta-b-1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95" y="365360"/>
            <a:ext cx="4508574" cy="319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76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645024"/>
            <a:ext cx="8208912" cy="3081535"/>
          </a:xfrm>
        </p:spPr>
        <p:txBody>
          <a:bodyPr/>
          <a:lstStyle/>
          <a:p>
            <a:r>
              <a:rPr lang="ru-RU" dirty="0">
                <a:effectLst/>
              </a:rPr>
              <a:t>Гонка </a:t>
            </a:r>
            <a:r>
              <a:rPr lang="ru-RU" dirty="0" err="1">
                <a:effectLst/>
              </a:rPr>
              <a:t>озброєнь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торкнулася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навіть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освіти</a:t>
            </a:r>
            <a:r>
              <a:rPr lang="ru-RU" dirty="0">
                <a:effectLst/>
              </a:rPr>
              <a:t>. </a:t>
            </a:r>
            <a:r>
              <a:rPr lang="ru-RU" dirty="0" err="1">
                <a:effectLst/>
              </a:rPr>
              <a:t>Після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польоту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Гагаріна</a:t>
            </a:r>
            <a:r>
              <a:rPr lang="ru-RU" dirty="0">
                <a:effectLst/>
              </a:rPr>
              <a:t>, США </a:t>
            </a:r>
            <a:r>
              <a:rPr lang="ru-RU" dirty="0" err="1">
                <a:effectLst/>
              </a:rPr>
              <a:t>були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змушені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переглянути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основи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системи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освіти</a:t>
            </a:r>
            <a:r>
              <a:rPr lang="ru-RU" dirty="0">
                <a:effectLst/>
              </a:rPr>
              <a:t> і ввести </a:t>
            </a:r>
            <a:r>
              <a:rPr lang="ru-RU" dirty="0" err="1">
                <a:effectLst/>
              </a:rPr>
              <a:t>принципово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нові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методи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навчання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Гонка </a:t>
            </a:r>
            <a:r>
              <a:rPr lang="ru-RU" dirty="0" err="1">
                <a:effectLst/>
              </a:rPr>
              <a:t>озброєнь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була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згодом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добровільно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припинена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обома</a:t>
            </a:r>
            <a:r>
              <a:rPr lang="ru-RU" dirty="0">
                <a:effectLst/>
              </a:rPr>
              <a:t> сторонами. </a:t>
            </a:r>
            <a:r>
              <a:rPr lang="ru-RU" dirty="0" err="1">
                <a:effectLst/>
              </a:rPr>
              <a:t>Було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укладено</a:t>
            </a:r>
            <a:r>
              <a:rPr lang="ru-RU" dirty="0">
                <a:effectLst/>
              </a:rPr>
              <a:t> низку договорів,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обмежують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накопичення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озброєнь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43800" cy="914400"/>
          </a:xfrm>
        </p:spPr>
        <p:txBody>
          <a:bodyPr/>
          <a:lstStyle/>
          <a:p>
            <a:r>
              <a:rPr lang="uk-UA" dirty="0" smtClean="0"/>
              <a:t>Кінець гонки озброєнь</a:t>
            </a:r>
            <a:endParaRPr lang="ru-RU" dirty="0"/>
          </a:p>
        </p:txBody>
      </p:sp>
      <p:pic>
        <p:nvPicPr>
          <p:cNvPr id="2050" name="Picture 2" descr="C:\Users\Eduard\Desktop\65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98995"/>
            <a:ext cx="3514127" cy="259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99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9"/>
            <a:ext cx="7200800" cy="2016224"/>
          </a:xfrm>
        </p:spPr>
        <p:txBody>
          <a:bodyPr/>
          <a:lstStyle/>
          <a:p>
            <a:r>
              <a:rPr lang="ru-RU" dirty="0">
                <a:effectLst/>
              </a:rPr>
              <a:t> С</a:t>
            </a:r>
            <a:r>
              <a:rPr lang="ru-RU" dirty="0" smtClean="0">
                <a:effectLst/>
              </a:rPr>
              <a:t>аме</a:t>
            </a:r>
            <a:r>
              <a:rPr lang="ru-RU" dirty="0">
                <a:effectLst/>
              </a:rPr>
              <a:t> гонка </a:t>
            </a:r>
            <a:r>
              <a:rPr lang="ru-RU" dirty="0" err="1">
                <a:effectLst/>
              </a:rPr>
              <a:t>озброєнь</a:t>
            </a:r>
            <a:r>
              <a:rPr lang="ru-RU" dirty="0">
                <a:effectLst/>
              </a:rPr>
              <a:t> стала </a:t>
            </a:r>
            <a:r>
              <a:rPr lang="ru-RU" dirty="0" err="1">
                <a:effectLst/>
              </a:rPr>
              <a:t>колосальним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поштовхом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розвитку</a:t>
            </a:r>
            <a:r>
              <a:rPr lang="ru-RU" dirty="0">
                <a:effectLst/>
              </a:rPr>
              <a:t> науки і </a:t>
            </a:r>
            <a:r>
              <a:rPr lang="ru-RU" dirty="0" err="1">
                <a:effectLst/>
              </a:rPr>
              <a:t>нових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технологій</a:t>
            </a:r>
            <a:r>
              <a:rPr lang="ru-RU" dirty="0">
                <a:effectLst/>
              </a:rPr>
              <a:t> у XX </a:t>
            </a:r>
            <a:r>
              <a:rPr lang="ru-RU" dirty="0" err="1">
                <a:effectLst/>
              </a:rPr>
              <a:t>столітті</a:t>
            </a:r>
            <a:r>
              <a:rPr lang="ru-RU" dirty="0">
                <a:effectLst/>
              </a:rPr>
              <a:t>. Були </a:t>
            </a:r>
            <a:r>
              <a:rPr lang="ru-RU" dirty="0" err="1">
                <a:effectLst/>
              </a:rPr>
              <a:t>прийняті</a:t>
            </a:r>
            <a:r>
              <a:rPr lang="ru-RU" dirty="0">
                <a:effectLst/>
              </a:rPr>
              <a:t> договори, </a:t>
            </a:r>
            <a:r>
              <a:rPr lang="ru-RU" dirty="0" err="1">
                <a:effectLst/>
              </a:rPr>
              <a:t>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виконуються</a:t>
            </a:r>
            <a:r>
              <a:rPr lang="ru-RU" dirty="0">
                <a:effectLst/>
              </a:rPr>
              <a:t> практично </a:t>
            </a:r>
            <a:r>
              <a:rPr lang="ru-RU" dirty="0" err="1">
                <a:effectLst/>
              </a:rPr>
              <a:t>всіма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країнами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світу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цих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пір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43800" cy="91440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pic>
        <p:nvPicPr>
          <p:cNvPr id="3074" name="Picture 2" descr="C:\Users\Eduard\Desktop\295059092a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56038"/>
            <a:ext cx="4206876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70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620688"/>
            <a:ext cx="7543800" cy="5170512"/>
          </a:xfrm>
        </p:spPr>
        <p:txBody>
          <a:bodyPr/>
          <a:lstStyle/>
          <a:p>
            <a:pPr algn="ctr"/>
            <a:r>
              <a:rPr lang="ru-RU" sz="7200" dirty="0" err="1" smtClean="0"/>
              <a:t>Дякую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за </a:t>
            </a:r>
            <a:br>
              <a:rPr lang="ru-RU" sz="7200" dirty="0" smtClean="0"/>
            </a:br>
            <a:r>
              <a:rPr lang="ru-RU" sz="7200" dirty="0" err="1" smtClean="0"/>
              <a:t>увагу</a:t>
            </a:r>
            <a:r>
              <a:rPr lang="ru-RU" sz="7200" dirty="0" smtClean="0"/>
              <a:t>!</a:t>
            </a:r>
            <a:br>
              <a:rPr lang="ru-RU" sz="7200" dirty="0" smtClean="0"/>
            </a:b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413495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</TotalTime>
  <Words>42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Презентація  на тему : «Світові тенденції гонки Озброєнь»</vt:lpstr>
      <vt:lpstr>План</vt:lpstr>
      <vt:lpstr>Гонка озброєнь</vt:lpstr>
      <vt:lpstr>Початок гонки озброєнь</vt:lpstr>
      <vt:lpstr>Презентация PowerPoint</vt:lpstr>
      <vt:lpstr>Кінець гонки озброєнь</vt:lpstr>
      <vt:lpstr>Висновок</vt:lpstr>
      <vt:lpstr>Дякую  за  увагу!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 : «Гонка Озброєнь»</dc:title>
  <dc:creator>Eduard Kiyko</dc:creator>
  <cp:lastModifiedBy>Eduard Kiyko</cp:lastModifiedBy>
  <cp:revision>5</cp:revision>
  <dcterms:created xsi:type="dcterms:W3CDTF">2014-05-05T12:55:55Z</dcterms:created>
  <dcterms:modified xsi:type="dcterms:W3CDTF">2014-05-05T16:27:52Z</dcterms:modified>
</cp:coreProperties>
</file>