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Судьба </a:t>
            </a:r>
            <a:r>
              <a:rPr lang="ru-RU" b="1" dirty="0" err="1" smtClean="0"/>
              <a:t>коллаборационисток</a:t>
            </a:r>
            <a:r>
              <a:rPr lang="ru-RU" b="1" smtClean="0"/>
              <a:t>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35597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Не очень афишируется, что пока во французском сопротивлении с фашистами сражалось около 25 тысяч человек, в армии вермахта служило более 100 тысяч французов. Но самыми страшными врагами Франции, стали француженки, которые спали с немцами. Когда немцы отступали, здоровые мужики и молодые парни демонстрировали свой патриотизм, преследуя предательниц. Их обривали наголо, водили обнаженными по улицам на потеху толпе, обливали помоями, их детям прижитым от немцев, тоже осталось клеймо на всю жизнь.</a:t>
            </a:r>
            <a:endParaRPr lang="ru-RU" sz="2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world-war.ru/uploads/collobor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412776"/>
            <a:ext cx="4369376" cy="3421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6632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Во время войны под эгидой SS осуществлялась программа под названием «Родники жизни» по улучшению генофонда германской нации. Беременные или уже родившие детей норвежки (имевшие интрижки с немецкими солдатами) могли родить детей в клиниках, в которых рожали жены немецких офицеров, и жить вдали от упреков родственников и косых взглядов знакомых. Предварительно женщины и дети проходили медицинский осмотр, после чего снимались их антропометрические показатели, на основании чего делались выводы представляют ли они интерес в рамках данной программы.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8674" name="Picture 2" descr="http://www.world-war.ru/uploads/collobor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26185"/>
            <a:ext cx="6048672" cy="4431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После окончания войны им пришлось несладко… Некоторых матерей лишили родительских прав, многих детей необоснованно признавали умственно отсталыми. Уже много позже те, кто прошел через этот кошмар, судились с норвежским правительством, но проиграли… И это на родине нобелевской премии мира.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Призраки ведьм витают над Францией (Михаил Калмыков) книга </a:t>
            </a:r>
            <a:r>
              <a:rPr lang="ru-RU" b="1" dirty="0" err="1" smtClean="0">
                <a:solidFill>
                  <a:schemeClr val="bg1"/>
                </a:solidFill>
              </a:rPr>
              <a:t>Фабриса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Виржили</a:t>
            </a:r>
            <a:r>
              <a:rPr lang="ru-RU" b="1" dirty="0" smtClean="0">
                <a:solidFill>
                  <a:schemeClr val="bg1"/>
                </a:solidFill>
              </a:rPr>
              <a:t> «Стриженые женщины после Освобождения» не стала бестселлером. Она прошла мимо рафинированной критики и публики, желающей забыть короткий, но страшный период Средневековья, постигший Францию сразу после Второй мировой. Когда, очнувшись от фашистской оккупации и всеобщего коллаборационизма, страна стала искать виновных своего позора.</a:t>
            </a:r>
          </a:p>
          <a:p>
            <a:r>
              <a:rPr lang="ru-RU" b="1" dirty="0" err="1" smtClean="0">
                <a:solidFill>
                  <a:schemeClr val="bg1"/>
                </a:solidFill>
              </a:rPr>
              <a:t>Виржили</a:t>
            </a:r>
            <a:r>
              <a:rPr lang="ru-RU" b="1" dirty="0" smtClean="0">
                <a:solidFill>
                  <a:schemeClr val="bg1"/>
                </a:solidFill>
              </a:rPr>
              <a:t> в своей книге насчитал таких «</a:t>
            </a:r>
            <a:r>
              <a:rPr lang="ru-RU" b="1" dirty="0" err="1" smtClean="0">
                <a:solidFill>
                  <a:schemeClr val="bg1"/>
                </a:solidFill>
              </a:rPr>
              <a:t>вражин</a:t>
            </a:r>
            <a:r>
              <a:rPr lang="ru-RU" b="1" dirty="0" smtClean="0">
                <a:solidFill>
                  <a:schemeClr val="bg1"/>
                </a:solidFill>
              </a:rPr>
              <a:t> народа» около 20 тысяч. В общем потоке смешались доносчицы, проститутки, богемные женщины, наивные влюбленные и просто жертвы ревности или оговоров. На самом деле их было – и автор исследования это признает – куда больше. Просто большинство «стриженых» хранило обет молчания, не вспоминая о черной странице своей биографии. Да и тогдашним самодеятельным парикмахерам-энтузиастам не к лицу теперь вспоминать о своих «подвигах», которые вряд ли сделают им честь.</a:t>
            </a:r>
          </a:p>
          <a:p>
            <a:r>
              <a:rPr lang="ru-RU" b="1" dirty="0" err="1" smtClean="0">
                <a:solidFill>
                  <a:schemeClr val="bg1"/>
                </a:solidFill>
              </a:rPr>
              <a:t>Cовесть</a:t>
            </a:r>
            <a:r>
              <a:rPr lang="ru-RU" b="1" dirty="0" smtClean="0">
                <a:solidFill>
                  <a:schemeClr val="bg1"/>
                </a:solidFill>
              </a:rPr>
              <a:t> Франции по-прежнему ранена. Время не вылечило ее. Может, не все французы знают об этом, не все отдают себе в этом отчет. Травматическая, постыдная аура остается. Только французы, похоже, не знают, что с этим делать. Не знают, например, что нельзя отмахнуться от судьбы той женщины, что сорок лет после публичной экзекуции жила в </a:t>
            </a:r>
            <a:r>
              <a:rPr lang="ru-RU" b="1" dirty="0" err="1" smtClean="0">
                <a:solidFill>
                  <a:schemeClr val="bg1"/>
                </a:solidFill>
              </a:rPr>
              <a:t>полузаточении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Сен-Флуре</a:t>
            </a:r>
            <a:r>
              <a:rPr lang="ru-RU" b="1" dirty="0" smtClean="0">
                <a:solidFill>
                  <a:schemeClr val="bg1"/>
                </a:solidFill>
              </a:rPr>
              <a:t> под не то охраной, не то защитой членов семьи. Одиночество, молчание. Она была словно вычеркнута из списков живых.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63860"/>
            <a:ext cx="914400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50" b="1" dirty="0" smtClean="0">
                <a:solidFill>
                  <a:schemeClr val="bg1"/>
                </a:solidFill>
              </a:rPr>
              <a:t>А как относиться к тому, что член ФКП с полувековым стажем, бывший глава группки партизан под Безансоном, а потом неизменный мэр своей деревушки обвинил в клевете тех, кто напомнил ему, как в 1944 он арестовал, насиловал и истязал трех девушек «за связь с фашистами». Как реагировать французам, когда в популярной телепередаче участвует немецкая писательница </a:t>
            </a:r>
            <a:r>
              <a:rPr lang="ru-RU" sz="1650" b="1" dirty="0" err="1" smtClean="0">
                <a:solidFill>
                  <a:schemeClr val="bg1"/>
                </a:solidFill>
              </a:rPr>
              <a:t>Габриэла</a:t>
            </a:r>
            <a:r>
              <a:rPr lang="ru-RU" sz="1650" b="1" dirty="0" smtClean="0">
                <a:solidFill>
                  <a:schemeClr val="bg1"/>
                </a:solidFill>
              </a:rPr>
              <a:t> </a:t>
            </a:r>
            <a:r>
              <a:rPr lang="ru-RU" sz="1650" b="1" dirty="0" err="1" smtClean="0">
                <a:solidFill>
                  <a:schemeClr val="bg1"/>
                </a:solidFill>
              </a:rPr>
              <a:t>Витткоп</a:t>
            </a:r>
            <a:r>
              <a:rPr lang="ru-RU" sz="1650" b="1" dirty="0" smtClean="0">
                <a:solidFill>
                  <a:schemeClr val="bg1"/>
                </a:solidFill>
              </a:rPr>
              <a:t>, «в прошлой жизни», как выясняется, звавшаяся Габриель </a:t>
            </a:r>
            <a:r>
              <a:rPr lang="ru-RU" sz="1650" b="1" dirty="0" err="1" smtClean="0">
                <a:solidFill>
                  <a:schemeClr val="bg1"/>
                </a:solidFill>
              </a:rPr>
              <a:t>Менардо</a:t>
            </a:r>
            <a:r>
              <a:rPr lang="ru-RU" sz="1650" b="1" dirty="0" smtClean="0">
                <a:solidFill>
                  <a:schemeClr val="bg1"/>
                </a:solidFill>
              </a:rPr>
              <a:t>, которую осудили и обрили по ложному обвинению в том, что она спала с немецким солдатом. На поверку оказалось – солдат был прогрессивный дезертир-антифашист, к тому же… гомосексуалист, как, впрочем, и она сама.</a:t>
            </a:r>
          </a:p>
          <a:p>
            <a:r>
              <a:rPr lang="ru-RU" sz="1650" b="1" dirty="0" smtClean="0">
                <a:solidFill>
                  <a:schemeClr val="bg1"/>
                </a:solidFill>
              </a:rPr>
              <a:t>Или Эмиль Луи. Тот самый, кто замешан в убийстве группы беспомощных пациенток психиатрической больницы. На одном из допросов он рассказал, как трех его сестер партизаны увели и обрили на главной площади города. Но кто обратил внимание на его детское воспоминание? Тогда он поклялся отомстить. И отомстил. Не партизанам – всему обществу.</a:t>
            </a:r>
          </a:p>
          <a:p>
            <a:r>
              <a:rPr lang="ru-RU" sz="1650" b="1" dirty="0" smtClean="0">
                <a:solidFill>
                  <a:schemeClr val="bg1"/>
                </a:solidFill>
              </a:rPr>
              <a:t>После войны некоторых префектов наказали за излишнее рвение. Но далеко не всех. Генсек </a:t>
            </a:r>
            <a:r>
              <a:rPr lang="ru-RU" sz="1650" b="1" dirty="0" err="1" smtClean="0">
                <a:solidFill>
                  <a:schemeClr val="bg1"/>
                </a:solidFill>
              </a:rPr>
              <a:t>бордоской</a:t>
            </a:r>
            <a:r>
              <a:rPr lang="ru-RU" sz="1650" b="1" dirty="0" smtClean="0">
                <a:solidFill>
                  <a:schemeClr val="bg1"/>
                </a:solidFill>
              </a:rPr>
              <a:t> префектуры Морис </a:t>
            </a:r>
            <a:r>
              <a:rPr lang="ru-RU" sz="1650" b="1" dirty="0" err="1" smtClean="0">
                <a:solidFill>
                  <a:schemeClr val="bg1"/>
                </a:solidFill>
              </a:rPr>
              <a:t>Папон</a:t>
            </a:r>
            <a:r>
              <a:rPr lang="ru-RU" sz="1650" b="1" dirty="0" smtClean="0">
                <a:solidFill>
                  <a:schemeClr val="bg1"/>
                </a:solidFill>
              </a:rPr>
              <a:t>, эшелонами отправлявший евреев в немецкие концлагеря, после войны продолжал успешно взбираться по бюрократической лестнице и дослужился до парижской префектуры (и в порыве патриотического долга в буквальном смысле топил алжирцев в Сене), а затем и до министра бюджета при </a:t>
            </a:r>
            <a:r>
              <a:rPr lang="ru-RU" sz="1650" b="1" dirty="0" err="1" smtClean="0">
                <a:solidFill>
                  <a:schemeClr val="bg1"/>
                </a:solidFill>
              </a:rPr>
              <a:t>Валери</a:t>
            </a:r>
            <a:r>
              <a:rPr lang="ru-RU" sz="1650" b="1" dirty="0" smtClean="0">
                <a:solidFill>
                  <a:schemeClr val="bg1"/>
                </a:solidFill>
              </a:rPr>
              <a:t> Жискар </a:t>
            </a:r>
            <a:r>
              <a:rPr lang="ru-RU" sz="1650" b="1" dirty="0" err="1" smtClean="0">
                <a:solidFill>
                  <a:schemeClr val="bg1"/>
                </a:solidFill>
              </a:rPr>
              <a:t>д’Эстене</a:t>
            </a:r>
            <a:r>
              <a:rPr lang="ru-RU" sz="1650" b="1" dirty="0" smtClean="0">
                <a:solidFill>
                  <a:schemeClr val="bg1"/>
                </a:solidFill>
              </a:rPr>
              <a:t>. Лишь пару лет назад до </a:t>
            </a:r>
            <a:r>
              <a:rPr lang="ru-RU" sz="1650" b="1" dirty="0" err="1" smtClean="0">
                <a:solidFill>
                  <a:schemeClr val="bg1"/>
                </a:solidFill>
              </a:rPr>
              <a:t>Папона</a:t>
            </a:r>
            <a:r>
              <a:rPr lang="ru-RU" sz="1650" b="1" dirty="0" smtClean="0">
                <a:solidFill>
                  <a:schemeClr val="bg1"/>
                </a:solidFill>
              </a:rPr>
              <a:t> добралось правосудие, да и то как-то робко. После войны таких, как </a:t>
            </a:r>
            <a:r>
              <a:rPr lang="ru-RU" sz="1650" b="1" dirty="0" err="1" smtClean="0">
                <a:solidFill>
                  <a:schemeClr val="bg1"/>
                </a:solidFill>
              </a:rPr>
              <a:t>Папон</a:t>
            </a:r>
            <a:r>
              <a:rPr lang="ru-RU" sz="1650" b="1" dirty="0" smtClean="0">
                <a:solidFill>
                  <a:schemeClr val="bg1"/>
                </a:solidFill>
              </a:rPr>
              <a:t>, зачисляли чуть ли не в «золотой фонд» отечественного чиновничества, способного четко выполнять свои аппаратные функции. И не виноваты они, что в их задачу входила отправка человеческого материала в газовые камеры Освенцима и печи Дахау. Зато решалась эта задача эффективно и споро. По формированию железнодорожных составов или графику движения поездов претензии есть? Нет? Так в чем дело? </a:t>
            </a:r>
            <a:r>
              <a:rPr lang="ru-RU" sz="1650" b="1" dirty="0" err="1" smtClean="0">
                <a:solidFill>
                  <a:schemeClr val="bg1"/>
                </a:solidFill>
              </a:rPr>
              <a:t>Папоны</a:t>
            </a:r>
            <a:r>
              <a:rPr lang="ru-RU" sz="1650" b="1" dirty="0" smtClean="0">
                <a:solidFill>
                  <a:schemeClr val="bg1"/>
                </a:solidFill>
              </a:rPr>
              <a:t> – прекрасные организаторы, ими гордиться надо! Вот и носил </a:t>
            </a:r>
            <a:r>
              <a:rPr lang="ru-RU" sz="1650" b="1" dirty="0" err="1" smtClean="0">
                <a:solidFill>
                  <a:schemeClr val="bg1"/>
                </a:solidFill>
              </a:rPr>
              <a:t>Папон</a:t>
            </a:r>
            <a:r>
              <a:rPr lang="ru-RU" sz="1650" b="1" dirty="0" smtClean="0">
                <a:solidFill>
                  <a:schemeClr val="bg1"/>
                </a:solidFill>
              </a:rPr>
              <a:t> с гордостью Орден Почетного легиона и десятки других наград.</a:t>
            </a:r>
            <a:endParaRPr lang="ru-RU" sz="16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Действительно, к чему связываться с префектами? Тем более что потом почти каждого могут спросить: а сам-то ты зачем так рьяно выполнял эти префектурные распоряжения?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        «В феврале 2009 года Административный суд Франции признал правительство режима Виши ответственным за депортацию тысяч евреев в немецкие концентрационные лагеря во время Второй мировой войны. Согласно данным суда, во время правления режима Виши с 1942 по 1944 годы в лагеря было депортировано 76 000 евреев. Вынесенное решение стало официальным признанием причастности французского правительства времён Второй мировой войны к Холокосту. Долгое время эта тема оставалась запретной во Франции».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Национальное унижение французы стали смывать методом, напоминающим «дедовщину» в армии. Тебя унизили – ты выбрал кого послабее и унижаешь его. Еще более жестоко. Тогда тебе полегчает.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Источник: Михаил Калмыков, Свободная пресса. В постели с врагом. Судьба «</a:t>
            </a:r>
            <a:r>
              <a:rPr lang="ru-RU" sz="1600" b="1" dirty="0" err="1" smtClean="0">
                <a:solidFill>
                  <a:schemeClr val="bg1"/>
                </a:solidFill>
              </a:rPr>
              <a:t>коллаборационисток</a:t>
            </a:r>
            <a:r>
              <a:rPr lang="ru-RU" sz="1600" b="1" dirty="0" smtClean="0">
                <a:solidFill>
                  <a:schemeClr val="bg1"/>
                </a:solidFill>
              </a:rPr>
              <a:t>» Франции и Норвегии.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 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9698" name="Picture 2" descr="http://www.world-war.ru/uploads/collobor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4824536" cy="3525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974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Судьба коллаборационисток…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Судьба коллаборационисток</dc:title>
  <dc:creator>MaisJan</dc:creator>
  <cp:lastModifiedBy>amiranodessa@hotmail.com</cp:lastModifiedBy>
  <cp:revision>4</cp:revision>
  <dcterms:created xsi:type="dcterms:W3CDTF">2012-11-26T12:21:24Z</dcterms:created>
  <dcterms:modified xsi:type="dcterms:W3CDTF">2012-11-27T16:50:50Z</dcterms:modified>
</cp:coreProperties>
</file>