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5542-CABE-4843-B5A5-90BD6AE83BF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4EFF-BCA5-4A49-A1EF-5D5F2519B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14EFF-BCA5-4A49-A1EF-5D5F2519B8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640960" cy="4882872"/>
          </a:xfrm>
        </p:spPr>
        <p:txBody>
          <a:bodyPr>
            <a:noAutofit/>
          </a:bodyPr>
          <a:lstStyle/>
          <a:p>
            <a:pPr algn="ctr"/>
            <a:r>
              <a:rPr lang="uk-UA" sz="6600" dirty="0" err="1" smtClean="0"/>
              <a:t>О</a:t>
            </a:r>
            <a:r>
              <a:rPr lang="ru-RU" sz="6600" dirty="0" err="1" smtClean="0"/>
              <a:t>собливості</a:t>
            </a:r>
            <a:r>
              <a:rPr lang="ru-RU" sz="6600" dirty="0" smtClean="0"/>
              <a:t> </a:t>
            </a:r>
            <a:r>
              <a:rPr lang="ru-RU" sz="6600" dirty="0" err="1"/>
              <a:t>соціально-економічному</a:t>
            </a:r>
            <a:r>
              <a:rPr lang="ru-RU" sz="6600" dirty="0"/>
              <a:t> </a:t>
            </a:r>
            <a:r>
              <a:rPr lang="ru-RU" sz="6600" dirty="0" err="1"/>
              <a:t>розвитку</a:t>
            </a:r>
            <a:r>
              <a:rPr lang="ru-RU" sz="6600" dirty="0"/>
              <a:t> </a:t>
            </a:r>
            <a:r>
              <a:rPr lang="ru-RU" sz="6600" dirty="0" err="1"/>
              <a:t>Ч</a:t>
            </a:r>
            <a:r>
              <a:rPr lang="ru-RU" sz="6600" dirty="0" err="1" smtClean="0"/>
              <a:t>ехословаччини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892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386"/>
            <a:ext cx="8172400" cy="652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90" dirty="0" err="1"/>
              <a:t>Чехословаччина</a:t>
            </a:r>
            <a:r>
              <a:rPr lang="ru-RU" sz="1990" dirty="0"/>
              <a:t> </a:t>
            </a:r>
            <a:r>
              <a:rPr lang="ru-RU" sz="1990" dirty="0" err="1"/>
              <a:t>успадкувала</a:t>
            </a:r>
            <a:r>
              <a:rPr lang="ru-RU" sz="1990" dirty="0"/>
              <a:t> 4/5 </a:t>
            </a:r>
            <a:r>
              <a:rPr lang="ru-RU" sz="1990" dirty="0" err="1"/>
              <a:t>промислового</a:t>
            </a:r>
            <a:r>
              <a:rPr lang="ru-RU" sz="1990" dirty="0"/>
              <a:t> </a:t>
            </a:r>
            <a:r>
              <a:rPr lang="ru-RU" sz="1990" dirty="0" err="1"/>
              <a:t>потенціалу</a:t>
            </a:r>
            <a:r>
              <a:rPr lang="ru-RU" sz="1990" dirty="0"/>
              <a:t> </a:t>
            </a:r>
            <a:r>
              <a:rPr lang="ru-RU" sz="1990" dirty="0" err="1"/>
              <a:t>імперії</a:t>
            </a:r>
            <a:r>
              <a:rPr lang="ru-RU" sz="1990" dirty="0"/>
              <a:t> </a:t>
            </a:r>
            <a:r>
              <a:rPr lang="ru-RU" sz="1990" dirty="0" err="1"/>
              <a:t>Габсбургів</a:t>
            </a:r>
            <a:r>
              <a:rPr lang="ru-RU" sz="1990" dirty="0"/>
              <a:t> і в 20-30-х роках </a:t>
            </a:r>
            <a:r>
              <a:rPr lang="ru-RU" sz="1990" dirty="0" err="1"/>
              <a:t>перетворилася</a:t>
            </a:r>
            <a:r>
              <a:rPr lang="ru-RU" sz="1990" dirty="0"/>
              <a:t> на </a:t>
            </a:r>
            <a:r>
              <a:rPr lang="ru-RU" sz="1990" dirty="0" err="1" smtClean="0"/>
              <a:t>високорозвинену</a:t>
            </a:r>
            <a:r>
              <a:rPr lang="ru-RU" sz="1990" dirty="0" smtClean="0"/>
              <a:t> </a:t>
            </a:r>
            <a:r>
              <a:rPr lang="ru-RU" sz="1990" dirty="0" err="1" smtClean="0"/>
              <a:t>європейську</a:t>
            </a:r>
            <a:r>
              <a:rPr lang="ru-RU" sz="1990" dirty="0" smtClean="0"/>
              <a:t> </a:t>
            </a:r>
            <a:r>
              <a:rPr lang="ru-RU" sz="1990" dirty="0"/>
              <a:t>державу. Вона твердо </a:t>
            </a:r>
            <a:r>
              <a:rPr lang="ru-RU" sz="1990" dirty="0" err="1"/>
              <a:t>займала</a:t>
            </a:r>
            <a:r>
              <a:rPr lang="ru-RU" sz="1990" dirty="0"/>
              <a:t> </a:t>
            </a:r>
            <a:r>
              <a:rPr lang="ru-RU" sz="1990" dirty="0" err="1"/>
              <a:t>місце</a:t>
            </a:r>
            <a:r>
              <a:rPr lang="ru-RU" sz="1990" dirty="0"/>
              <a:t> в </a:t>
            </a:r>
            <a:r>
              <a:rPr lang="ru-RU" sz="1990" dirty="0" err="1"/>
              <a:t>десятці</a:t>
            </a:r>
            <a:r>
              <a:rPr lang="ru-RU" sz="1990" dirty="0"/>
              <a:t> </a:t>
            </a:r>
            <a:r>
              <a:rPr lang="ru-RU" sz="1990" dirty="0" err="1"/>
              <a:t>найбільш</a:t>
            </a:r>
            <a:r>
              <a:rPr lang="ru-RU" sz="1990" dirty="0"/>
              <a:t> </a:t>
            </a:r>
            <a:r>
              <a:rPr lang="ru-RU" sz="1990" dirty="0" err="1"/>
              <a:t>промислово</a:t>
            </a:r>
            <a:r>
              <a:rPr lang="ru-RU" sz="1990" dirty="0"/>
              <a:t> </a:t>
            </a:r>
            <a:r>
              <a:rPr lang="ru-RU" sz="1990" dirty="0" err="1"/>
              <a:t>розвинутих</a:t>
            </a:r>
            <a:r>
              <a:rPr lang="ru-RU" sz="1990" dirty="0"/>
              <a:t> </a:t>
            </a:r>
            <a:r>
              <a:rPr lang="ru-RU" sz="1990" dirty="0" err="1"/>
              <a:t>країн</a:t>
            </a:r>
            <a:r>
              <a:rPr lang="ru-RU" sz="1990" dirty="0"/>
              <a:t> </a:t>
            </a:r>
            <a:r>
              <a:rPr lang="ru-RU" sz="1990" dirty="0" err="1"/>
              <a:t>світу</a:t>
            </a:r>
            <a:r>
              <a:rPr lang="ru-RU" sz="1990" dirty="0"/>
              <a:t>. </a:t>
            </a:r>
            <a:r>
              <a:rPr lang="ru-RU" sz="1990" dirty="0" err="1"/>
              <a:t>Економічну</a:t>
            </a:r>
            <a:r>
              <a:rPr lang="ru-RU" sz="1990" dirty="0"/>
              <a:t> і </a:t>
            </a:r>
            <a:r>
              <a:rPr lang="ru-RU" sz="1990" dirty="0" err="1"/>
              <a:t>політичну</a:t>
            </a:r>
            <a:r>
              <a:rPr lang="ru-RU" sz="1990" dirty="0"/>
              <a:t> </a:t>
            </a:r>
            <a:r>
              <a:rPr lang="ru-RU" sz="1990" dirty="0" err="1"/>
              <a:t>стабільність</a:t>
            </a:r>
            <a:r>
              <a:rPr lang="ru-RU" sz="1990" dirty="0"/>
              <a:t> </a:t>
            </a:r>
            <a:r>
              <a:rPr lang="ru-RU" sz="1990" dirty="0" err="1"/>
              <a:t>країни</a:t>
            </a:r>
            <a:r>
              <a:rPr lang="ru-RU" sz="1990" dirty="0"/>
              <a:t> </a:t>
            </a:r>
            <a:r>
              <a:rPr lang="ru-RU" sz="1990" dirty="0" err="1"/>
              <a:t>забезпечував</a:t>
            </a:r>
            <a:r>
              <a:rPr lang="ru-RU" sz="1990" dirty="0"/>
              <a:t> </a:t>
            </a:r>
            <a:r>
              <a:rPr lang="ru-RU" sz="1990" dirty="0" err="1"/>
              <a:t>значний</a:t>
            </a:r>
            <a:r>
              <a:rPr lang="ru-RU" sz="1990" dirty="0"/>
              <a:t> </a:t>
            </a:r>
            <a:r>
              <a:rPr lang="ru-RU" sz="1990" dirty="0" err="1"/>
              <a:t>прошарок</a:t>
            </a:r>
            <a:r>
              <a:rPr lang="ru-RU" sz="1990" dirty="0"/>
              <a:t> </a:t>
            </a:r>
            <a:r>
              <a:rPr lang="ru-RU" sz="1990" dirty="0" err="1"/>
              <a:t>середнього</a:t>
            </a:r>
            <a:r>
              <a:rPr lang="ru-RU" sz="1990" dirty="0"/>
              <a:t> </a:t>
            </a:r>
            <a:r>
              <a:rPr lang="ru-RU" sz="1990" dirty="0" err="1"/>
              <a:t>класу</a:t>
            </a:r>
            <a:r>
              <a:rPr lang="ru-RU" sz="1990" dirty="0"/>
              <a:t> - 13% </a:t>
            </a:r>
            <a:r>
              <a:rPr lang="ru-RU" sz="1990" dirty="0" err="1"/>
              <a:t>працездатного</a:t>
            </a:r>
            <a:r>
              <a:rPr lang="ru-RU" sz="1990" dirty="0"/>
              <a:t> </a:t>
            </a:r>
            <a:r>
              <a:rPr lang="ru-RU" sz="1990" dirty="0" err="1"/>
              <a:t>населення</a:t>
            </a:r>
            <a:r>
              <a:rPr lang="ru-RU" sz="1990" dirty="0"/>
              <a:t> </a:t>
            </a:r>
            <a:r>
              <a:rPr lang="ru-RU" sz="1990" dirty="0" err="1"/>
              <a:t>було</a:t>
            </a:r>
            <a:r>
              <a:rPr lang="ru-RU" sz="1990" dirty="0"/>
              <a:t> </a:t>
            </a:r>
            <a:r>
              <a:rPr lang="ru-RU" sz="1990" dirty="0" err="1"/>
              <a:t>зайнято</a:t>
            </a:r>
            <a:r>
              <a:rPr lang="ru-RU" sz="1990" dirty="0"/>
              <a:t> </a:t>
            </a:r>
            <a:r>
              <a:rPr lang="ru-RU" sz="1990" dirty="0" err="1" smtClean="0"/>
              <a:t>підприємницькою</a:t>
            </a:r>
            <a:r>
              <a:rPr lang="ru-RU" sz="1990" dirty="0" smtClean="0"/>
              <a:t> </a:t>
            </a:r>
            <a:r>
              <a:rPr lang="ru-RU" sz="1990" dirty="0" err="1"/>
              <a:t>діяльністю</a:t>
            </a:r>
            <a:r>
              <a:rPr lang="ru-RU" sz="1990" dirty="0"/>
              <a:t>. </a:t>
            </a:r>
            <a:r>
              <a:rPr lang="ru-RU" sz="1990" dirty="0" err="1"/>
              <a:t>Порівняно</a:t>
            </a:r>
            <a:r>
              <a:rPr lang="ru-RU" sz="1990" dirty="0"/>
              <a:t> </a:t>
            </a:r>
            <a:r>
              <a:rPr lang="ru-RU" sz="1990" dirty="0" err="1"/>
              <a:t>швидкими</a:t>
            </a:r>
            <a:r>
              <a:rPr lang="ru-RU" sz="1990" dirty="0"/>
              <a:t> темпами тут </a:t>
            </a:r>
            <a:r>
              <a:rPr lang="ru-RU" sz="1990" dirty="0" err="1"/>
              <a:t>розвивалися</a:t>
            </a:r>
            <a:r>
              <a:rPr lang="ru-RU" sz="1990" dirty="0"/>
              <a:t> </a:t>
            </a:r>
            <a:r>
              <a:rPr lang="ru-RU" sz="1990" dirty="0" err="1"/>
              <a:t>провідні</a:t>
            </a:r>
            <a:r>
              <a:rPr lang="ru-RU" sz="1990" dirty="0"/>
              <a:t> </a:t>
            </a:r>
            <a:r>
              <a:rPr lang="ru-RU" sz="1990" dirty="0" err="1"/>
              <a:t>галузі</a:t>
            </a:r>
            <a:r>
              <a:rPr lang="ru-RU" sz="1990" dirty="0"/>
              <a:t> </a:t>
            </a:r>
            <a:r>
              <a:rPr lang="ru-RU" sz="1990" dirty="0" err="1"/>
              <a:t>виробництва</a:t>
            </a:r>
            <a:r>
              <a:rPr lang="ru-RU" sz="1990" dirty="0"/>
              <a:t>, особливо </a:t>
            </a:r>
            <a:r>
              <a:rPr lang="ru-RU" sz="1990" dirty="0" err="1"/>
              <a:t>важкої</a:t>
            </a:r>
            <a:r>
              <a:rPr lang="ru-RU" sz="1990" dirty="0"/>
              <a:t> </a:t>
            </a:r>
            <a:r>
              <a:rPr lang="ru-RU" sz="1990" dirty="0" err="1"/>
              <a:t>промисловості</a:t>
            </a:r>
            <a:r>
              <a:rPr lang="ru-RU" sz="1990" dirty="0"/>
              <a:t>. </a:t>
            </a:r>
            <a:r>
              <a:rPr lang="ru-RU" sz="1990" dirty="0" err="1"/>
              <a:t>Проте</a:t>
            </a:r>
            <a:r>
              <a:rPr lang="ru-RU" sz="1990" dirty="0"/>
              <a:t> </a:t>
            </a:r>
            <a:r>
              <a:rPr lang="ru-RU" sz="1990" dirty="0" err="1"/>
              <a:t>слід</a:t>
            </a:r>
            <a:r>
              <a:rPr lang="ru-RU" sz="1990" dirty="0"/>
              <a:t> </a:t>
            </a:r>
            <a:r>
              <a:rPr lang="ru-RU" sz="1990" dirty="0" err="1"/>
              <a:t>зауважити</a:t>
            </a:r>
            <a:r>
              <a:rPr lang="ru-RU" sz="1990" dirty="0"/>
              <a:t>, </a:t>
            </a:r>
            <a:r>
              <a:rPr lang="ru-RU" sz="1990" dirty="0" err="1"/>
              <a:t>що</a:t>
            </a:r>
            <a:r>
              <a:rPr lang="ru-RU" sz="1990" dirty="0"/>
              <a:t> </a:t>
            </a:r>
            <a:r>
              <a:rPr lang="ru-RU" sz="1990" dirty="0" err="1"/>
              <a:t>промисловість</a:t>
            </a:r>
            <a:r>
              <a:rPr lang="ru-RU" sz="1990" dirty="0"/>
              <a:t> ЧСР </a:t>
            </a:r>
            <a:r>
              <a:rPr lang="ru-RU" sz="1990" dirty="0" err="1"/>
              <a:t>ніколи</a:t>
            </a:r>
            <a:r>
              <a:rPr lang="ru-RU" sz="1990" dirty="0"/>
              <a:t> не </a:t>
            </a:r>
            <a:r>
              <a:rPr lang="ru-RU" sz="1990" dirty="0" err="1"/>
              <a:t>працювала</a:t>
            </a:r>
            <a:r>
              <a:rPr lang="ru-RU" sz="1990" dirty="0"/>
              <a:t> на </a:t>
            </a:r>
            <a:r>
              <a:rPr lang="ru-RU" sz="1990" dirty="0" err="1"/>
              <a:t>повну</a:t>
            </a:r>
            <a:r>
              <a:rPr lang="ru-RU" sz="1990" dirty="0"/>
              <a:t> </a:t>
            </a:r>
            <a:r>
              <a:rPr lang="ru-RU" sz="1990" dirty="0" err="1"/>
              <a:t>потужність</a:t>
            </a:r>
            <a:r>
              <a:rPr lang="ru-RU" sz="1990" dirty="0"/>
              <a:t> </a:t>
            </a:r>
            <a:r>
              <a:rPr lang="ru-RU" sz="1990" dirty="0" err="1"/>
              <a:t>із</a:t>
            </a:r>
            <a:r>
              <a:rPr lang="ru-RU" sz="1990" dirty="0"/>
              <a:t>-за </a:t>
            </a:r>
            <a:r>
              <a:rPr lang="ru-RU" sz="1990" dirty="0" err="1"/>
              <a:t>вузькості</a:t>
            </a:r>
            <a:r>
              <a:rPr lang="ru-RU" sz="1990" dirty="0"/>
              <a:t> </a:t>
            </a:r>
            <a:r>
              <a:rPr lang="ru-RU" sz="1990" dirty="0" err="1"/>
              <a:t>внутрішнього</a:t>
            </a:r>
            <a:r>
              <a:rPr lang="ru-RU" sz="1990" dirty="0"/>
              <a:t> ринку і </a:t>
            </a:r>
            <a:r>
              <a:rPr lang="ru-RU" sz="1990" dirty="0" err="1"/>
              <a:t>залежності</a:t>
            </a:r>
            <a:r>
              <a:rPr lang="ru-RU" sz="1990" dirty="0"/>
              <a:t> </a:t>
            </a:r>
            <a:r>
              <a:rPr lang="ru-RU" sz="1990" dirty="0" err="1"/>
              <a:t>від</a:t>
            </a:r>
            <a:r>
              <a:rPr lang="ru-RU" sz="1990" dirty="0"/>
              <a:t> </a:t>
            </a:r>
            <a:r>
              <a:rPr lang="ru-RU" sz="1990" dirty="0" err="1"/>
              <a:t>експорту</a:t>
            </a:r>
            <a:r>
              <a:rPr lang="ru-RU" sz="1990" dirty="0"/>
              <a:t>.</a:t>
            </a:r>
          </a:p>
          <a:p>
            <a:pPr algn="ctr"/>
            <a:r>
              <a:rPr lang="ru-RU" sz="1990" dirty="0"/>
              <a:t>У </a:t>
            </a:r>
            <a:r>
              <a:rPr lang="ru-RU" sz="1990" dirty="0" err="1"/>
              <a:t>важкій</a:t>
            </a:r>
            <a:r>
              <a:rPr lang="ru-RU" sz="1990" dirty="0"/>
              <a:t> </a:t>
            </a:r>
            <a:r>
              <a:rPr lang="ru-RU" sz="1990" dirty="0" err="1"/>
              <a:t>промисловості</a:t>
            </a:r>
            <a:r>
              <a:rPr lang="ru-RU" sz="1990" dirty="0"/>
              <a:t> </a:t>
            </a:r>
            <a:r>
              <a:rPr lang="ru-RU" sz="1990" dirty="0" err="1"/>
              <a:t>провідне</a:t>
            </a:r>
            <a:r>
              <a:rPr lang="ru-RU" sz="1990" dirty="0"/>
              <a:t> </a:t>
            </a:r>
            <a:r>
              <a:rPr lang="ru-RU" sz="1990" dirty="0" err="1"/>
              <a:t>місце</a:t>
            </a:r>
            <a:r>
              <a:rPr lang="ru-RU" sz="1990" dirty="0"/>
              <a:t> </a:t>
            </a:r>
            <a:r>
              <a:rPr lang="ru-RU" sz="1990" dirty="0" err="1"/>
              <a:t>займало</a:t>
            </a:r>
            <a:r>
              <a:rPr lang="ru-RU" sz="1990" dirty="0"/>
              <a:t> </a:t>
            </a:r>
            <a:r>
              <a:rPr lang="ru-RU" sz="1990" dirty="0" err="1"/>
              <a:t>акціонерне</a:t>
            </a:r>
            <a:r>
              <a:rPr lang="ru-RU" sz="1990" dirty="0"/>
              <a:t>; </a:t>
            </a:r>
            <a:r>
              <a:rPr lang="ru-RU" sz="1990" dirty="0" err="1"/>
              <a:t>товариство</a:t>
            </a:r>
            <a:r>
              <a:rPr lang="ru-RU" sz="1990" dirty="0"/>
              <a:t> "Шкода", яке </a:t>
            </a:r>
            <a:r>
              <a:rPr lang="ru-RU" sz="1990" dirty="0" err="1"/>
              <a:t>випускало</a:t>
            </a:r>
            <a:r>
              <a:rPr lang="ru-RU" sz="1990" dirty="0"/>
              <a:t> </a:t>
            </a:r>
            <a:r>
              <a:rPr lang="ru-RU" sz="1990" dirty="0" err="1"/>
              <a:t>машини</a:t>
            </a:r>
            <a:r>
              <a:rPr lang="ru-RU" sz="1990" dirty="0"/>
              <a:t>, </a:t>
            </a:r>
            <a:r>
              <a:rPr lang="ru-RU" sz="1990" dirty="0" err="1"/>
              <a:t>літаки</a:t>
            </a:r>
            <a:r>
              <a:rPr lang="ru-RU" sz="1990" dirty="0"/>
              <a:t>, </a:t>
            </a:r>
            <a:r>
              <a:rPr lang="ru-RU" sz="1990" dirty="0" err="1"/>
              <a:t>верстати</a:t>
            </a:r>
            <a:r>
              <a:rPr lang="ru-RU" sz="1990" dirty="0"/>
              <a:t>, </a:t>
            </a:r>
            <a:r>
              <a:rPr lang="ru-RU" sz="1990" dirty="0" err="1"/>
              <a:t>обладнання</a:t>
            </a:r>
            <a:r>
              <a:rPr lang="ru-RU" sz="1990" dirty="0"/>
              <a:t>, </a:t>
            </a:r>
            <a:r>
              <a:rPr lang="ru-RU" sz="1990" dirty="0" err="1"/>
              <a:t>зброю</a:t>
            </a:r>
            <a:r>
              <a:rPr lang="ru-RU" sz="1990" dirty="0"/>
              <a:t> та </a:t>
            </a:r>
            <a:r>
              <a:rPr lang="ru-RU" sz="1990" dirty="0" err="1"/>
              <a:t>ін</a:t>
            </a:r>
            <a:r>
              <a:rPr lang="ru-RU" sz="1990" dirty="0"/>
              <a:t>. </a:t>
            </a:r>
            <a:r>
              <a:rPr lang="ru-RU" sz="1990" dirty="0" err="1"/>
              <a:t>Взуттєвий</a:t>
            </a:r>
            <a:r>
              <a:rPr lang="ru-RU" sz="1990" dirty="0"/>
              <a:t> концерн </a:t>
            </a:r>
            <a:r>
              <a:rPr lang="ru-RU" sz="1990" dirty="0" err="1"/>
              <a:t>Томаша</a:t>
            </a:r>
            <a:r>
              <a:rPr lang="ru-RU" sz="1990" dirty="0"/>
              <a:t> </a:t>
            </a:r>
            <a:r>
              <a:rPr lang="ru-RU" sz="1990" dirty="0" err="1"/>
              <a:t>Баті</a:t>
            </a:r>
            <a:r>
              <a:rPr lang="ru-RU" sz="1990" dirty="0"/>
              <a:t> </a:t>
            </a:r>
            <a:r>
              <a:rPr lang="ru-RU" sz="1990" dirty="0" err="1"/>
              <a:t>забезпечував</a:t>
            </a:r>
            <a:r>
              <a:rPr lang="ru-RU" sz="1990" dirty="0"/>
              <a:t> до 80% </a:t>
            </a:r>
            <a:r>
              <a:rPr lang="ru-RU" sz="1990" dirty="0" err="1"/>
              <a:t>виробництва</a:t>
            </a:r>
            <a:r>
              <a:rPr lang="ru-RU" sz="1990" dirty="0"/>
              <a:t> </a:t>
            </a:r>
            <a:r>
              <a:rPr lang="ru-RU" sz="1990" dirty="0" err="1"/>
              <a:t>взуття</a:t>
            </a:r>
            <a:r>
              <a:rPr lang="ru-RU" sz="1990" dirty="0"/>
              <a:t> в </a:t>
            </a:r>
            <a:r>
              <a:rPr lang="ru-RU" sz="1990" dirty="0" err="1"/>
              <a:t>країні</a:t>
            </a:r>
            <a:r>
              <a:rPr lang="ru-RU" sz="1990" dirty="0"/>
              <a:t>. </a:t>
            </a:r>
            <a:r>
              <a:rPr lang="ru-RU" sz="1990" dirty="0" err="1"/>
              <a:t>Значна</a:t>
            </a:r>
            <a:r>
              <a:rPr lang="ru-RU" sz="1990" dirty="0"/>
              <a:t> </a:t>
            </a:r>
            <a:r>
              <a:rPr lang="ru-RU" sz="1990" dirty="0" err="1"/>
              <a:t>частка</a:t>
            </a:r>
            <a:r>
              <a:rPr lang="ru-RU" sz="1990" dirty="0"/>
              <a:t> </a:t>
            </a:r>
            <a:r>
              <a:rPr lang="ru-RU" sz="1990" dirty="0" err="1"/>
              <a:t>його</a:t>
            </a:r>
            <a:r>
              <a:rPr lang="ru-RU" sz="1990" dirty="0"/>
              <a:t> </a:t>
            </a:r>
            <a:r>
              <a:rPr lang="ru-RU" sz="1990" dirty="0" err="1"/>
              <a:t>йшла</a:t>
            </a:r>
            <a:r>
              <a:rPr lang="ru-RU" sz="1990" dirty="0"/>
              <a:t> на </a:t>
            </a:r>
            <a:r>
              <a:rPr lang="ru-RU" sz="1990" dirty="0" err="1"/>
              <a:t>експорт</a:t>
            </a:r>
            <a:r>
              <a:rPr lang="ru-RU" sz="1990" dirty="0"/>
              <a:t>. </a:t>
            </a:r>
            <a:r>
              <a:rPr lang="ru-RU" sz="1990" dirty="0" err="1"/>
              <a:t>Філіали</a:t>
            </a:r>
            <a:r>
              <a:rPr lang="ru-RU" sz="1990" dirty="0"/>
              <a:t> </a:t>
            </a:r>
            <a:r>
              <a:rPr lang="ru-RU" sz="1990" dirty="0" err="1"/>
              <a:t>цього</a:t>
            </a:r>
            <a:r>
              <a:rPr lang="ru-RU" sz="1990" dirty="0"/>
              <a:t> концерну </a:t>
            </a:r>
            <a:r>
              <a:rPr lang="ru-RU" sz="1990" dirty="0" err="1"/>
              <a:t>були</a:t>
            </a:r>
            <a:r>
              <a:rPr lang="ru-RU" sz="1990" dirty="0"/>
              <a:t> </a:t>
            </a:r>
            <a:r>
              <a:rPr lang="ru-RU" sz="1990" dirty="0" err="1"/>
              <a:t>розташовані</a:t>
            </a:r>
            <a:r>
              <a:rPr lang="ru-RU" sz="1990" dirty="0"/>
              <a:t> </a:t>
            </a:r>
            <a:r>
              <a:rPr lang="ru-RU" sz="1990" dirty="0" err="1"/>
              <a:t>майже</a:t>
            </a:r>
            <a:r>
              <a:rPr lang="ru-RU" sz="1990" dirty="0"/>
              <a:t> на </a:t>
            </a:r>
            <a:r>
              <a:rPr lang="ru-RU" sz="1990" dirty="0" err="1"/>
              <a:t>всіх</a:t>
            </a:r>
            <a:r>
              <a:rPr lang="ru-RU" sz="1990" dirty="0"/>
              <a:t> континентах. </a:t>
            </a:r>
            <a:r>
              <a:rPr lang="ru-RU" sz="1990" dirty="0" err="1"/>
              <a:t>Швидкі</a:t>
            </a:r>
            <a:r>
              <a:rPr lang="ru-RU" sz="1990" dirty="0"/>
              <a:t> </a:t>
            </a:r>
            <a:r>
              <a:rPr lang="ru-RU" sz="1990" dirty="0" err="1"/>
              <a:t>темпи</a:t>
            </a:r>
            <a:r>
              <a:rPr lang="ru-RU" sz="1990" dirty="0"/>
              <a:t> </a:t>
            </a:r>
            <a:r>
              <a:rPr lang="ru-RU" sz="1990" dirty="0" err="1"/>
              <a:t>розвитку</a:t>
            </a:r>
            <a:r>
              <a:rPr lang="ru-RU" sz="1990" dirty="0"/>
              <a:t> </a:t>
            </a:r>
            <a:r>
              <a:rPr lang="ru-RU" sz="1990" dirty="0" err="1"/>
              <a:t>економіки</a:t>
            </a:r>
            <a:r>
              <a:rPr lang="ru-RU" sz="1990" dirty="0"/>
              <a:t> </a:t>
            </a:r>
            <a:r>
              <a:rPr lang="ru-RU" sz="1990" dirty="0" err="1"/>
              <a:t>приваблювали</a:t>
            </a:r>
            <a:r>
              <a:rPr lang="ru-RU" sz="1990" dirty="0"/>
              <a:t> </a:t>
            </a:r>
            <a:r>
              <a:rPr lang="ru-RU" sz="1990" dirty="0" err="1"/>
              <a:t>іноземний</a:t>
            </a:r>
            <a:r>
              <a:rPr lang="ru-RU" sz="1990" dirty="0"/>
              <a:t> </a:t>
            </a:r>
            <a:r>
              <a:rPr lang="ru-RU" sz="1990" dirty="0" err="1"/>
              <a:t>капітал</a:t>
            </a:r>
            <a:r>
              <a:rPr lang="ru-RU" sz="1990" dirty="0"/>
              <a:t>, </a:t>
            </a:r>
            <a:r>
              <a:rPr lang="ru-RU" sz="1990" dirty="0" err="1"/>
              <a:t>частка</a:t>
            </a:r>
            <a:r>
              <a:rPr lang="ru-RU" sz="1990" dirty="0"/>
              <a:t> </a:t>
            </a:r>
            <a:r>
              <a:rPr lang="ru-RU" sz="1990" dirty="0" err="1"/>
              <a:t>якого</a:t>
            </a:r>
            <a:r>
              <a:rPr lang="ru-RU" sz="1990" dirty="0"/>
              <a:t> </a:t>
            </a:r>
            <a:r>
              <a:rPr lang="ru-RU" sz="1990" dirty="0" err="1"/>
              <a:t>складала</a:t>
            </a:r>
            <a:r>
              <a:rPr lang="ru-RU" sz="1990" dirty="0"/>
              <a:t> 20% </a:t>
            </a:r>
            <a:r>
              <a:rPr lang="ru-RU" sz="1990" dirty="0" err="1"/>
              <a:t>всіх</a:t>
            </a:r>
            <a:r>
              <a:rPr lang="ru-RU" sz="1990" dirty="0"/>
              <a:t> </a:t>
            </a:r>
            <a:r>
              <a:rPr lang="ru-RU" sz="1990" dirty="0" err="1"/>
              <a:t>інвестицій</a:t>
            </a:r>
            <a:r>
              <a:rPr lang="ru-RU" sz="1990" dirty="0"/>
              <a:t> в </a:t>
            </a:r>
            <a:r>
              <a:rPr lang="ru-RU" sz="1990" dirty="0" err="1"/>
              <a:t>економіку</a:t>
            </a:r>
            <a:r>
              <a:rPr lang="ru-RU" sz="1990" dirty="0"/>
              <a:t>. </a:t>
            </a:r>
            <a:r>
              <a:rPr lang="ru-RU" sz="1990" dirty="0" err="1"/>
              <a:t>Проте</a:t>
            </a:r>
            <a:r>
              <a:rPr lang="ru-RU" sz="1990" dirty="0"/>
              <a:t> </a:t>
            </a:r>
            <a:r>
              <a:rPr lang="ru-RU" sz="1990" dirty="0" err="1"/>
              <a:t>словацькі</a:t>
            </a:r>
            <a:r>
              <a:rPr lang="ru-RU" sz="1990" dirty="0"/>
              <a:t> й </a:t>
            </a:r>
            <a:r>
              <a:rPr lang="ru-RU" sz="1990" dirty="0" err="1"/>
              <a:t>закарпатські</a:t>
            </a:r>
            <a:r>
              <a:rPr lang="ru-RU" sz="1990" dirty="0"/>
              <a:t> </a:t>
            </a:r>
            <a:r>
              <a:rPr lang="ru-RU" sz="1990" dirty="0" err="1"/>
              <a:t>землі</a:t>
            </a:r>
            <a:r>
              <a:rPr lang="ru-RU" sz="1990" dirty="0"/>
              <a:t> </a:t>
            </a:r>
            <a:r>
              <a:rPr lang="ru-RU" sz="1990" dirty="0" err="1"/>
              <a:t>були</a:t>
            </a:r>
            <a:r>
              <a:rPr lang="ru-RU" sz="1990" dirty="0"/>
              <a:t> </a:t>
            </a:r>
            <a:r>
              <a:rPr lang="ru-RU" sz="1990" dirty="0" err="1"/>
              <a:t>розвинуті</a:t>
            </a:r>
            <a:r>
              <a:rPr lang="ru-RU" sz="1990" dirty="0"/>
              <a:t> </a:t>
            </a:r>
            <a:r>
              <a:rPr lang="ru-RU" sz="1990" dirty="0" err="1"/>
              <a:t>набагато</a:t>
            </a:r>
            <a:r>
              <a:rPr lang="ru-RU" sz="1990" dirty="0"/>
              <a:t> </a:t>
            </a:r>
            <a:r>
              <a:rPr lang="ru-RU" sz="1990" dirty="0" err="1"/>
              <a:t>гірше</a:t>
            </a:r>
            <a:r>
              <a:rPr lang="ru-RU" sz="1990" dirty="0"/>
              <a:t>, </a:t>
            </a:r>
            <a:r>
              <a:rPr lang="ru-RU" sz="1990" dirty="0" err="1"/>
              <a:t>ніж</a:t>
            </a:r>
            <a:r>
              <a:rPr lang="ru-RU" sz="1990" dirty="0"/>
              <a:t> </a:t>
            </a:r>
            <a:r>
              <a:rPr lang="ru-RU" sz="1990" dirty="0" err="1"/>
              <a:t>чеські</a:t>
            </a:r>
            <a:r>
              <a:rPr lang="ru-RU" sz="1990" dirty="0"/>
              <a:t> та </a:t>
            </a:r>
            <a:r>
              <a:rPr lang="ru-RU" sz="1990" dirty="0" err="1"/>
              <a:t>моравські</a:t>
            </a:r>
            <a:r>
              <a:rPr lang="ru-RU" sz="1990" dirty="0"/>
              <a:t>. В них </a:t>
            </a:r>
            <a:r>
              <a:rPr lang="ru-RU" sz="1990" dirty="0" err="1"/>
              <a:t>переважав</a:t>
            </a:r>
            <a:r>
              <a:rPr lang="ru-RU" sz="1990" dirty="0"/>
              <a:t> </a:t>
            </a:r>
            <a:r>
              <a:rPr lang="ru-RU" sz="1990" dirty="0" err="1"/>
              <a:t>аграрний</a:t>
            </a:r>
            <a:r>
              <a:rPr lang="ru-RU" sz="1990" dirty="0"/>
              <a:t> сектор </a:t>
            </a:r>
            <a:r>
              <a:rPr lang="ru-RU" sz="1990" dirty="0" err="1"/>
              <a:t>економіки</a:t>
            </a:r>
            <a:r>
              <a:rPr lang="ru-RU" sz="1990" dirty="0"/>
              <a:t>. </a:t>
            </a:r>
            <a:r>
              <a:rPr lang="ru-RU" sz="1990" dirty="0" err="1"/>
              <a:t>Життєвий</a:t>
            </a:r>
            <a:r>
              <a:rPr lang="ru-RU" sz="1990" dirty="0"/>
              <a:t> </a:t>
            </a:r>
            <a:r>
              <a:rPr lang="ru-RU" sz="1990" dirty="0" err="1"/>
              <a:t>рівень</a:t>
            </a:r>
            <a:r>
              <a:rPr lang="ru-RU" sz="1990" dirty="0"/>
              <a:t> в них </a:t>
            </a:r>
            <a:r>
              <a:rPr lang="ru-RU" sz="1990" dirty="0" err="1"/>
              <a:t>був</a:t>
            </a:r>
            <a:r>
              <a:rPr lang="ru-RU" sz="1990" dirty="0"/>
              <a:t> </a:t>
            </a:r>
            <a:r>
              <a:rPr lang="ru-RU" sz="1990" dirty="0" err="1"/>
              <a:t>значно</a:t>
            </a:r>
            <a:r>
              <a:rPr lang="ru-RU" sz="1990" dirty="0"/>
              <a:t> </a:t>
            </a:r>
            <a:r>
              <a:rPr lang="ru-RU" sz="1990" dirty="0" err="1"/>
              <a:t>нижчим</a:t>
            </a:r>
            <a:r>
              <a:rPr lang="ru-RU" sz="1990" dirty="0"/>
              <a:t>, </a:t>
            </a:r>
            <a:r>
              <a:rPr lang="ru-RU" sz="1990" dirty="0" err="1"/>
              <a:t>що</a:t>
            </a:r>
            <a:r>
              <a:rPr lang="ru-RU" sz="1990" dirty="0"/>
              <a:t> </a:t>
            </a:r>
            <a:r>
              <a:rPr lang="ru-RU" sz="1990" dirty="0" err="1"/>
              <a:t>породжувало</a:t>
            </a:r>
            <a:r>
              <a:rPr lang="ru-RU" sz="1990" dirty="0"/>
              <a:t> </a:t>
            </a:r>
            <a:r>
              <a:rPr lang="ru-RU" sz="1990" dirty="0" err="1"/>
              <a:t>невдоволення</a:t>
            </a:r>
            <a:r>
              <a:rPr lang="ru-RU" sz="1990" dirty="0"/>
              <a:t> та </a:t>
            </a:r>
            <a:r>
              <a:rPr lang="ru-RU" sz="1990" dirty="0" err="1"/>
              <a:t>соціальну</a:t>
            </a:r>
            <a:r>
              <a:rPr lang="ru-RU" sz="1990" dirty="0"/>
              <a:t> </a:t>
            </a:r>
            <a:r>
              <a:rPr lang="ru-RU" sz="1990" dirty="0" err="1"/>
              <a:t>напруженість</a:t>
            </a:r>
            <a:r>
              <a:rPr lang="ru-RU" sz="199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2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5252"/>
            <a:ext cx="38164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</a:t>
            </a:r>
            <a:r>
              <a:rPr lang="ru-RU" sz="2000" dirty="0" err="1"/>
              <a:t>політичному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Чехословаччина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демократичною державою </a:t>
            </a:r>
            <a:r>
              <a:rPr lang="ru-RU" sz="2000" dirty="0" err="1"/>
              <a:t>Європи</a:t>
            </a:r>
            <a:r>
              <a:rPr lang="ru-RU" sz="2000" dirty="0"/>
              <a:t>. </a:t>
            </a:r>
            <a:r>
              <a:rPr lang="ru-RU" sz="2000" dirty="0" err="1"/>
              <a:t>Конституція</a:t>
            </a:r>
            <a:r>
              <a:rPr lang="ru-RU" sz="2000" dirty="0"/>
              <a:t>, </a:t>
            </a:r>
            <a:r>
              <a:rPr lang="ru-RU" sz="2000" dirty="0" err="1"/>
              <a:t>прийнята</a:t>
            </a:r>
            <a:r>
              <a:rPr lang="ru-RU" sz="2000" dirty="0"/>
              <a:t> у 1920 </a:t>
            </a:r>
            <a:r>
              <a:rPr lang="en-US" sz="2000" dirty="0"/>
              <a:t>p., </a:t>
            </a:r>
            <a:r>
              <a:rPr lang="ru-RU" sz="2000" dirty="0" err="1"/>
              <a:t>забезпечувала</a:t>
            </a:r>
            <a:r>
              <a:rPr lang="ru-RU" sz="2000" dirty="0"/>
              <a:t> </a:t>
            </a:r>
            <a:r>
              <a:rPr lang="ru-RU" sz="2000" dirty="0" err="1"/>
              <a:t>демократичні</a:t>
            </a:r>
            <a:r>
              <a:rPr lang="ru-RU" sz="2000" dirty="0"/>
              <a:t> права і </a:t>
            </a:r>
            <a:r>
              <a:rPr lang="ru-RU" sz="2000" dirty="0" err="1"/>
              <a:t>свободи</a:t>
            </a:r>
            <a:r>
              <a:rPr lang="ru-RU" sz="2000" dirty="0"/>
              <a:t>. Тут </a:t>
            </a:r>
            <a:r>
              <a:rPr lang="ru-RU" sz="2000" dirty="0" err="1"/>
              <a:t>діяло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двадцяти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r>
              <a:rPr lang="ru-RU" sz="2000" dirty="0"/>
              <a:t>. </a:t>
            </a:r>
            <a:r>
              <a:rPr lang="ru-RU" sz="2000" dirty="0" err="1"/>
              <a:t>Найбільшою</a:t>
            </a:r>
            <a:r>
              <a:rPr lang="ru-RU" sz="2000" dirty="0"/>
              <a:t> </a:t>
            </a:r>
            <a:r>
              <a:rPr lang="ru-RU" sz="2000" dirty="0" err="1"/>
              <a:t>підтримкою</a:t>
            </a:r>
            <a:r>
              <a:rPr lang="ru-RU" sz="2000" dirty="0"/>
              <a:t> </a:t>
            </a:r>
            <a:r>
              <a:rPr lang="ru-RU" sz="2000" dirty="0" err="1"/>
              <a:t>користувались</a:t>
            </a:r>
            <a:r>
              <a:rPr lang="ru-RU" sz="2000" dirty="0"/>
              <a:t> </a:t>
            </a:r>
            <a:r>
              <a:rPr lang="ru-RU" sz="2000" dirty="0" err="1"/>
              <a:t>центристські</a:t>
            </a:r>
            <a:r>
              <a:rPr lang="ru-RU" sz="2000" dirty="0"/>
              <a:t> і </a:t>
            </a:r>
            <a:r>
              <a:rPr lang="ru-RU" sz="2000" dirty="0" err="1"/>
              <a:t>лівоцентристські</a:t>
            </a:r>
            <a:r>
              <a:rPr lang="ru-RU" sz="2000" dirty="0"/>
              <a:t> </a:t>
            </a:r>
            <a:r>
              <a:rPr lang="ru-RU" sz="2000" dirty="0" err="1"/>
              <a:t>партії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утворювали</a:t>
            </a:r>
            <a:r>
              <a:rPr lang="ru-RU" sz="2000" dirty="0"/>
              <a:t> </a:t>
            </a:r>
            <a:r>
              <a:rPr lang="ru-RU" sz="2000" dirty="0" err="1"/>
              <a:t>урядові</a:t>
            </a:r>
            <a:r>
              <a:rPr lang="ru-RU" sz="2000" dirty="0"/>
              <a:t> </a:t>
            </a:r>
            <a:r>
              <a:rPr lang="ru-RU" sz="2000" dirty="0" err="1"/>
              <a:t>коаліції</a:t>
            </a:r>
            <a:r>
              <a:rPr lang="ru-RU" sz="2000" dirty="0"/>
              <a:t>. </a:t>
            </a:r>
            <a:r>
              <a:rPr lang="ru-RU" sz="2000" dirty="0" err="1"/>
              <a:t>Стабілізуючу</a:t>
            </a:r>
            <a:r>
              <a:rPr lang="ru-RU" sz="2000" dirty="0"/>
              <a:t> роль у. </a:t>
            </a:r>
            <a:r>
              <a:rPr lang="ru-RU" sz="2000" dirty="0" err="1"/>
              <a:t>політичному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відігравали</a:t>
            </a:r>
            <a:r>
              <a:rPr lang="ru-RU" sz="2000" dirty="0"/>
              <a:t> </a:t>
            </a:r>
            <a:r>
              <a:rPr lang="ru-RU" sz="2000" dirty="0" err="1"/>
              <a:t>неформальні</a:t>
            </a:r>
            <a:r>
              <a:rPr lang="ru-RU" sz="2000" dirty="0"/>
              <a:t> </a:t>
            </a:r>
            <a:r>
              <a:rPr lang="ru-RU" sz="2000" dirty="0" err="1"/>
              <a:t>зустрічі</a:t>
            </a:r>
            <a:r>
              <a:rPr lang="ru-RU" sz="2000" dirty="0"/>
              <a:t> президента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Т.Масарика</a:t>
            </a:r>
            <a:r>
              <a:rPr lang="ru-RU" sz="2000" dirty="0"/>
              <a:t> (1918-1935 </a:t>
            </a:r>
            <a:r>
              <a:rPr lang="en-US" sz="2000" dirty="0"/>
              <a:t>pp.) </a:t>
            </a:r>
            <a:r>
              <a:rPr lang="ru-RU" sz="2000" dirty="0"/>
              <a:t>з </a:t>
            </a:r>
            <a:r>
              <a:rPr lang="ru-RU" sz="2000" dirty="0" err="1"/>
              <a:t>лідерами</a:t>
            </a:r>
            <a:r>
              <a:rPr lang="ru-RU" sz="2000" dirty="0"/>
              <a:t> </a:t>
            </a:r>
            <a:r>
              <a:rPr lang="ru-RU" sz="2000" dirty="0" err="1"/>
              <a:t>провідних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r>
              <a:rPr lang="ru-RU" sz="2000" dirty="0"/>
              <a:t>, на </a:t>
            </a:r>
            <a:r>
              <a:rPr lang="ru-RU" sz="2000" dirty="0" err="1"/>
              <a:t>яких</a:t>
            </a:r>
            <a:r>
              <a:rPr lang="ru-RU" sz="2000" dirty="0"/>
              <a:t> вдавалось </a:t>
            </a:r>
            <a:r>
              <a:rPr lang="ru-RU" sz="2000" dirty="0" err="1"/>
              <a:t>усувати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серйозні</a:t>
            </a:r>
            <a:r>
              <a:rPr lang="ru-RU" sz="2000" dirty="0"/>
              <a:t> </a:t>
            </a:r>
            <a:r>
              <a:rPr lang="ru-RU" sz="2000" dirty="0" err="1"/>
              <a:t>розбіжності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0503"/>
            <a:ext cx="4069536" cy="556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6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66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 </a:t>
            </a:r>
            <a:r>
              <a:rPr lang="ru-RU" dirty="0" err="1"/>
              <a:t>Чехословаччина</a:t>
            </a:r>
            <a:r>
              <a:rPr lang="ru-RU" dirty="0"/>
              <a:t> </a:t>
            </a:r>
            <a:r>
              <a:rPr lang="ru-RU" dirty="0" err="1"/>
              <a:t>орієнтувалась</a:t>
            </a:r>
            <a:r>
              <a:rPr lang="ru-RU" dirty="0"/>
              <a:t> на </a:t>
            </a:r>
            <a:r>
              <a:rPr lang="ru-RU" dirty="0" err="1"/>
              <a:t>Францію</a:t>
            </a:r>
            <a:r>
              <a:rPr lang="ru-RU" dirty="0"/>
              <a:t>, а у 1920-1921 </a:t>
            </a:r>
            <a:r>
              <a:rPr lang="en-US" dirty="0"/>
              <a:t>pp. </a:t>
            </a:r>
            <a:r>
              <a:rPr lang="ru-RU" dirty="0"/>
              <a:t>разом з </a:t>
            </a:r>
            <a:r>
              <a:rPr lang="ru-RU" dirty="0" err="1"/>
              <a:t>Румунією</a:t>
            </a:r>
            <a:r>
              <a:rPr lang="ru-RU" dirty="0"/>
              <a:t> і </a:t>
            </a:r>
            <a:r>
              <a:rPr lang="ru-RU" dirty="0" err="1"/>
              <a:t>Югославією</a:t>
            </a:r>
            <a:r>
              <a:rPr lang="ru-RU" dirty="0"/>
              <a:t> створила Малу Антанту. </a:t>
            </a:r>
            <a:r>
              <a:rPr lang="ru-RU" dirty="0" err="1"/>
              <a:t>Незмінним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ЧСР у 1918-1935 </a:t>
            </a:r>
            <a:r>
              <a:rPr lang="en-US" dirty="0"/>
              <a:t>pp.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Е.Бенеш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відставки</a:t>
            </a:r>
            <a:r>
              <a:rPr lang="ru-RU" dirty="0"/>
              <a:t> </a:t>
            </a:r>
            <a:r>
              <a:rPr lang="ru-RU" dirty="0" err="1"/>
              <a:t>Т.Масарика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президентом.</a:t>
            </a:r>
          </a:p>
          <a:p>
            <a:pPr algn="ctr"/>
            <a:r>
              <a:rPr lang="ru-RU" dirty="0" err="1"/>
              <a:t>Т.Масарик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тісні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Україною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з </a:t>
            </a:r>
            <a:r>
              <a:rPr lang="ru-RU" dirty="0" err="1"/>
              <a:t>розумінням</a:t>
            </a:r>
            <a:r>
              <a:rPr lang="ru-RU" dirty="0"/>
              <a:t> </a:t>
            </a:r>
            <a:r>
              <a:rPr lang="ru-RU" dirty="0" err="1"/>
              <a:t>ставився</a:t>
            </a:r>
            <a:r>
              <a:rPr lang="ru-RU" dirty="0"/>
              <a:t> до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визвольних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 і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еміграцію</a:t>
            </a:r>
            <a:r>
              <a:rPr lang="ru-RU" dirty="0"/>
              <a:t>. В роки між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світовими</a:t>
            </a:r>
            <a:r>
              <a:rPr lang="ru-RU" dirty="0"/>
              <a:t> </a:t>
            </a:r>
            <a:r>
              <a:rPr lang="ru-RU" dirty="0" err="1"/>
              <a:t>війнами</a:t>
            </a:r>
            <a:r>
              <a:rPr lang="ru-RU" dirty="0"/>
              <a:t> у </a:t>
            </a:r>
            <a:r>
              <a:rPr lang="ru-RU" dirty="0" err="1"/>
              <a:t>Празі</a:t>
            </a:r>
            <a:r>
              <a:rPr lang="ru-RU" dirty="0"/>
              <a:t> </a:t>
            </a:r>
            <a:r>
              <a:rPr lang="ru-RU" dirty="0" err="1"/>
              <a:t>постали</a:t>
            </a:r>
            <a:r>
              <a:rPr lang="ru-RU" dirty="0"/>
              <a:t> і активно </a:t>
            </a:r>
            <a:r>
              <a:rPr lang="ru-RU" dirty="0" err="1"/>
              <a:t>діяли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М.Драгоманова</a:t>
            </a:r>
            <a:r>
              <a:rPr lang="ru-RU" dirty="0"/>
              <a:t>,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мистецька</a:t>
            </a:r>
            <a:r>
              <a:rPr lang="ru-RU" dirty="0"/>
              <a:t> </a:t>
            </a:r>
            <a:r>
              <a:rPr lang="ru-RU" dirty="0" err="1"/>
              <a:t>студія</a:t>
            </a:r>
            <a:r>
              <a:rPr lang="ru-RU" dirty="0"/>
              <a:t>, </a:t>
            </a:r>
            <a:r>
              <a:rPr lang="ru-RU" dirty="0" err="1"/>
              <a:t>гімназія</a:t>
            </a:r>
            <a:r>
              <a:rPr lang="ru-RU" dirty="0"/>
              <a:t>, </a:t>
            </a:r>
            <a:r>
              <a:rPr lang="ru-RU" dirty="0" err="1"/>
              <a:t>історико-філологічне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, </a:t>
            </a:r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, Музей </a:t>
            </a:r>
            <a:r>
              <a:rPr lang="ru-RU" dirty="0" err="1"/>
              <a:t>визвольної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України, у </a:t>
            </a:r>
            <a:r>
              <a:rPr lang="ru-RU" dirty="0" err="1"/>
              <a:t>Подєбра-дах</a:t>
            </a:r>
            <a:r>
              <a:rPr lang="ru-RU" dirty="0"/>
              <a:t> -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02" y="3068961"/>
            <a:ext cx="4860956" cy="352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1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1"/>
            <a:ext cx="81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/>
              <a:t>Економічна</a:t>
            </a:r>
            <a:r>
              <a:rPr lang="ru-RU" sz="2200" dirty="0"/>
              <a:t> криза </a:t>
            </a:r>
            <a:r>
              <a:rPr lang="ru-RU" sz="2200" dirty="0" err="1"/>
              <a:t>завдала</a:t>
            </a:r>
            <a:r>
              <a:rPr lang="ru-RU" sz="2200" dirty="0"/>
              <a:t> </a:t>
            </a:r>
            <a:r>
              <a:rPr lang="ru-RU" sz="2200" dirty="0" err="1"/>
              <a:t>серйозного</a:t>
            </a:r>
            <a:r>
              <a:rPr lang="ru-RU" sz="2200" dirty="0"/>
              <a:t> удару по ЧСР. </a:t>
            </a:r>
            <a:r>
              <a:rPr lang="ru-RU" sz="2200" dirty="0" err="1"/>
              <a:t>Вузькість</a:t>
            </a:r>
            <a:r>
              <a:rPr lang="ru-RU" sz="2200" dirty="0"/>
              <a:t> </a:t>
            </a:r>
            <a:r>
              <a:rPr lang="ru-RU" sz="2200" dirty="0" err="1"/>
              <a:t>внутрішнього</a:t>
            </a:r>
            <a:r>
              <a:rPr lang="ru-RU" sz="2200" dirty="0"/>
              <a:t> ринку, велика </a:t>
            </a:r>
            <a:r>
              <a:rPr lang="ru-RU" sz="2200" dirty="0" err="1"/>
              <a:t>залежність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експорту</a:t>
            </a:r>
            <a:r>
              <a:rPr lang="ru-RU" sz="2200" dirty="0"/>
              <a:t> </a:t>
            </a:r>
            <a:r>
              <a:rPr lang="ru-RU" sz="2200" dirty="0" err="1"/>
              <a:t>призвели</a:t>
            </a:r>
            <a:r>
              <a:rPr lang="ru-RU" sz="2200" dirty="0"/>
              <a:t> до </a:t>
            </a:r>
            <a:r>
              <a:rPr lang="ru-RU" sz="2200" dirty="0" err="1"/>
              <a:t>значного</a:t>
            </a:r>
            <a:r>
              <a:rPr lang="ru-RU" sz="2200" dirty="0"/>
              <a:t> і затяжного спаду </a:t>
            </a:r>
            <a:r>
              <a:rPr lang="ru-RU" sz="2200" dirty="0" err="1"/>
              <a:t>виробництва</a:t>
            </a:r>
            <a:r>
              <a:rPr lang="ru-RU" sz="2200" dirty="0"/>
              <a:t>. </a:t>
            </a:r>
            <a:r>
              <a:rPr lang="ru-RU" sz="2200" dirty="0" err="1"/>
              <a:t>Найбільше</a:t>
            </a:r>
            <a:r>
              <a:rPr lang="ru-RU" sz="2200" dirty="0"/>
              <a:t> </a:t>
            </a:r>
            <a:r>
              <a:rPr lang="ru-RU" sz="2200" dirty="0" err="1"/>
              <a:t>падіння</a:t>
            </a:r>
            <a:r>
              <a:rPr lang="ru-RU" sz="2200" dirty="0"/>
              <a:t> </a:t>
            </a:r>
            <a:r>
              <a:rPr lang="ru-RU" sz="2200" dirty="0" err="1"/>
              <a:t>виробництва</a:t>
            </a:r>
            <a:r>
              <a:rPr lang="ru-RU" sz="2200" dirty="0"/>
              <a:t> </a:t>
            </a:r>
            <a:r>
              <a:rPr lang="ru-RU" sz="2200" dirty="0" err="1"/>
              <a:t>припадає</a:t>
            </a:r>
            <a:r>
              <a:rPr lang="ru-RU" sz="2200" dirty="0"/>
              <a:t> на 1933 </a:t>
            </a:r>
            <a:r>
              <a:rPr lang="en-US" sz="2200" dirty="0"/>
              <a:t>p.: 44% </a:t>
            </a:r>
            <a:r>
              <a:rPr lang="ru-RU" sz="2200" dirty="0" err="1"/>
              <a:t>порівняно</a:t>
            </a:r>
            <a:r>
              <a:rPr lang="ru-RU" sz="2200" dirty="0"/>
              <a:t> з 1929 р. </a:t>
            </a:r>
            <a:r>
              <a:rPr lang="ru-RU" sz="2200" dirty="0" err="1"/>
              <a:t>Безробітних</a:t>
            </a:r>
            <a:r>
              <a:rPr lang="ru-RU" sz="2200" dirty="0"/>
              <a:t> </a:t>
            </a:r>
            <a:r>
              <a:rPr lang="ru-RU" sz="2200" dirty="0" err="1"/>
              <a:t>нараховувалось</a:t>
            </a:r>
            <a:r>
              <a:rPr lang="ru-RU" sz="2200" dirty="0"/>
              <a:t> </a:t>
            </a:r>
            <a:r>
              <a:rPr lang="ru-RU" sz="2200" dirty="0" err="1"/>
              <a:t>близько</a:t>
            </a:r>
            <a:r>
              <a:rPr lang="ru-RU" sz="2200" dirty="0"/>
              <a:t> 1 млн. </a:t>
            </a:r>
            <a:r>
              <a:rPr lang="ru-RU" sz="2200" dirty="0" err="1"/>
              <a:t>осіб</a:t>
            </a:r>
            <a:r>
              <a:rPr lang="ru-RU" sz="2200" dirty="0"/>
              <a:t>.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вгамувати</a:t>
            </a:r>
            <a:r>
              <a:rPr lang="ru-RU" sz="2200" dirty="0"/>
              <a:t> кризу, уряд </a:t>
            </a:r>
            <a:r>
              <a:rPr lang="ru-RU" sz="2200" dirty="0" err="1"/>
              <a:t>отримав</a:t>
            </a:r>
            <a:r>
              <a:rPr lang="ru-RU" sz="2200" dirty="0"/>
              <a:t> </a:t>
            </a:r>
            <a:r>
              <a:rPr lang="ru-RU" sz="2200" dirty="0" err="1"/>
              <a:t>надзвичайні</a:t>
            </a:r>
            <a:r>
              <a:rPr lang="ru-RU" sz="2200" dirty="0"/>
              <a:t> </a:t>
            </a:r>
            <a:r>
              <a:rPr lang="ru-RU" sz="2200" dirty="0" err="1"/>
              <a:t>повноваження</a:t>
            </a:r>
            <a:r>
              <a:rPr lang="ru-RU" sz="2200" dirty="0"/>
              <a:t>. Під </a:t>
            </a:r>
            <a:r>
              <a:rPr lang="ru-RU" sz="2200" dirty="0" err="1"/>
              <a:t>державний</a:t>
            </a:r>
            <a:r>
              <a:rPr lang="ru-RU" sz="2200" dirty="0"/>
              <a:t> контроль </a:t>
            </a:r>
            <a:r>
              <a:rPr lang="ru-RU" sz="2200" dirty="0" err="1"/>
              <a:t>було</a:t>
            </a:r>
            <a:r>
              <a:rPr lang="ru-RU" sz="2200" dirty="0"/>
              <a:t> поставлено </a:t>
            </a:r>
            <a:r>
              <a:rPr lang="ru-RU" sz="2200" dirty="0" err="1"/>
              <a:t>діяльність</a:t>
            </a:r>
            <a:r>
              <a:rPr lang="ru-RU" sz="2200" dirty="0"/>
              <a:t> 25 </a:t>
            </a:r>
            <a:r>
              <a:rPr lang="ru-RU" sz="2200" dirty="0" err="1"/>
              <a:t>концернів</a:t>
            </a:r>
            <a:r>
              <a:rPr lang="ru-RU" sz="2200" dirty="0"/>
              <a:t>, до </a:t>
            </a:r>
            <a:r>
              <a:rPr lang="ru-RU" sz="2200" dirty="0" err="1"/>
              <a:t>яких</a:t>
            </a:r>
            <a:r>
              <a:rPr lang="ru-RU" sz="2200" dirty="0"/>
              <a:t> входило 75% </a:t>
            </a:r>
            <a:r>
              <a:rPr lang="ru-RU" sz="2200" dirty="0" err="1"/>
              <a:t>підприємств</a:t>
            </a:r>
            <a:r>
              <a:rPr lang="ru-RU" sz="2200" dirty="0"/>
              <a:t>. 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встановлена</a:t>
            </a:r>
            <a:r>
              <a:rPr lang="ru-RU" sz="2200" dirty="0"/>
              <a:t> </a:t>
            </a:r>
            <a:r>
              <a:rPr lang="ru-RU" sz="2200" dirty="0" err="1"/>
              <a:t>державна</a:t>
            </a:r>
            <a:r>
              <a:rPr lang="ru-RU" sz="2200" dirty="0"/>
              <a:t> </a:t>
            </a:r>
            <a:r>
              <a:rPr lang="ru-RU" sz="2200" dirty="0" err="1"/>
              <a:t>монополія</a:t>
            </a:r>
            <a:r>
              <a:rPr lang="ru-RU" sz="2200" dirty="0"/>
              <a:t> на </a:t>
            </a:r>
            <a:r>
              <a:rPr lang="ru-RU" sz="2200" dirty="0" err="1"/>
              <a:t>торгівлю</a:t>
            </a:r>
            <a:r>
              <a:rPr lang="ru-RU" sz="2200" dirty="0"/>
              <a:t> </a:t>
            </a:r>
            <a:r>
              <a:rPr lang="ru-RU" sz="2200" dirty="0" err="1"/>
              <a:t>хлібом</a:t>
            </a:r>
            <a:r>
              <a:rPr lang="ru-RU" sz="2200" dirty="0"/>
              <a:t>. </a:t>
            </a:r>
            <a:r>
              <a:rPr lang="ru-RU" sz="2200" dirty="0" err="1"/>
              <a:t>Зрештою</a:t>
            </a:r>
            <a:r>
              <a:rPr lang="ru-RU" sz="2200" dirty="0"/>
              <a:t> становище вдалось </a:t>
            </a:r>
            <a:r>
              <a:rPr lang="ru-RU" sz="2200" dirty="0" err="1"/>
              <a:t>стабілізувати</a:t>
            </a:r>
            <a:r>
              <a:rPr lang="ru-RU" sz="2200" dirty="0"/>
              <a:t> і </a:t>
            </a:r>
            <a:r>
              <a:rPr lang="ru-RU" sz="2200" dirty="0" err="1"/>
              <a:t>забезпечити</a:t>
            </a:r>
            <a:r>
              <a:rPr lang="ru-RU" sz="2200" dirty="0"/>
              <a:t> </a:t>
            </a:r>
            <a:r>
              <a:rPr lang="ru-RU" sz="2200" dirty="0" err="1"/>
              <a:t>зростання</a:t>
            </a:r>
            <a:r>
              <a:rPr lang="ru-RU" sz="2200" dirty="0"/>
              <a:t> з 1936 р.</a:t>
            </a:r>
          </a:p>
          <a:p>
            <a:pPr algn="ctr"/>
            <a:r>
              <a:rPr lang="ru-RU" sz="2200" dirty="0"/>
              <a:t>У роки </a:t>
            </a:r>
            <a:r>
              <a:rPr lang="ru-RU" sz="2200" dirty="0" err="1"/>
              <a:t>економічної</a:t>
            </a:r>
            <a:r>
              <a:rPr lang="ru-RU" sz="2200" dirty="0"/>
              <a:t> </a:t>
            </a:r>
            <a:r>
              <a:rPr lang="ru-RU" sz="2200" dirty="0" err="1"/>
              <a:t>кризи</a:t>
            </a:r>
            <a:r>
              <a:rPr lang="ru-RU" sz="2200" dirty="0"/>
              <a:t> 1929-1933 </a:t>
            </a:r>
            <a:r>
              <a:rPr lang="en-US" sz="2200" dirty="0"/>
              <a:t>pp. </a:t>
            </a:r>
            <a:r>
              <a:rPr lang="ru-RU" sz="2200" dirty="0" err="1"/>
              <a:t>загострились</a:t>
            </a:r>
            <a:r>
              <a:rPr lang="ru-RU" sz="2200" dirty="0"/>
              <a:t> </a:t>
            </a:r>
            <a:r>
              <a:rPr lang="ru-RU" sz="2200" dirty="0" err="1"/>
              <a:t>соціальні</a:t>
            </a:r>
            <a:r>
              <a:rPr lang="ru-RU" sz="2200" dirty="0"/>
              <a:t>, а </a:t>
            </a:r>
            <a:r>
              <a:rPr lang="ru-RU" sz="2200" dirty="0" err="1"/>
              <a:t>ще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</a:t>
            </a:r>
            <a:r>
              <a:rPr lang="ru-RU" sz="2200" dirty="0" err="1"/>
              <a:t>національні</a:t>
            </a:r>
            <a:r>
              <a:rPr lang="ru-RU" sz="2200" dirty="0"/>
              <a:t> </a:t>
            </a:r>
            <a:r>
              <a:rPr lang="ru-RU" sz="2200" dirty="0" err="1"/>
              <a:t>протиріччя</a:t>
            </a:r>
            <a:r>
              <a:rPr lang="ru-RU" sz="2200" dirty="0"/>
              <a:t> у </a:t>
            </a:r>
            <a:r>
              <a:rPr lang="ru-RU" sz="2200" dirty="0" err="1"/>
              <a:t>країні</a:t>
            </a:r>
            <a:r>
              <a:rPr lang="ru-RU" sz="2200" dirty="0"/>
              <a:t>. </a:t>
            </a:r>
            <a:r>
              <a:rPr lang="ru-RU" sz="2200" dirty="0" err="1"/>
              <a:t>Райони</a:t>
            </a:r>
            <a:r>
              <a:rPr lang="ru-RU" sz="2200" dirty="0"/>
              <a:t>, де проживала </a:t>
            </a:r>
            <a:r>
              <a:rPr lang="ru-RU" sz="2200" dirty="0" err="1"/>
              <a:t>німецька</a:t>
            </a:r>
            <a:r>
              <a:rPr lang="ru-RU" sz="2200" dirty="0"/>
              <a:t> </a:t>
            </a:r>
            <a:r>
              <a:rPr lang="ru-RU" sz="2200" dirty="0" err="1"/>
              <a:t>меншина</a:t>
            </a:r>
            <a:r>
              <a:rPr lang="ru-RU" sz="2200" dirty="0"/>
              <a:t>,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постраждали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кризи</a:t>
            </a:r>
            <a:r>
              <a:rPr lang="ru-RU" sz="2200" dirty="0"/>
              <a:t>. </a:t>
            </a:r>
            <a:r>
              <a:rPr lang="ru-RU" sz="2200" dirty="0" err="1"/>
              <a:t>Цим</a:t>
            </a:r>
            <a:r>
              <a:rPr lang="ru-RU" sz="2200" dirty="0"/>
              <a:t> </a:t>
            </a:r>
            <a:r>
              <a:rPr lang="ru-RU" sz="2200" dirty="0" err="1"/>
              <a:t>вирішив</a:t>
            </a:r>
            <a:r>
              <a:rPr lang="ru-RU" sz="2200" dirty="0"/>
              <a:t> </a:t>
            </a:r>
            <a:r>
              <a:rPr lang="ru-RU" sz="2200" dirty="0" err="1"/>
              <a:t>скористатися</a:t>
            </a:r>
            <a:r>
              <a:rPr lang="ru-RU" sz="2200" dirty="0"/>
              <a:t> </a:t>
            </a:r>
            <a:r>
              <a:rPr lang="ru-RU" sz="2200" dirty="0" err="1"/>
              <a:t>Гітлер</a:t>
            </a:r>
            <a:r>
              <a:rPr lang="ru-RU" sz="2200" dirty="0"/>
              <a:t>. У </a:t>
            </a:r>
            <a:r>
              <a:rPr lang="ru-RU" sz="2200" dirty="0" err="1"/>
              <a:t>Чехії</a:t>
            </a:r>
            <a:r>
              <a:rPr lang="ru-RU" sz="2200" dirty="0"/>
              <a:t> </a:t>
            </a:r>
            <a:r>
              <a:rPr lang="ru-RU" sz="2200" dirty="0" err="1"/>
              <a:t>була</a:t>
            </a:r>
            <a:r>
              <a:rPr lang="ru-RU" sz="2200" dirty="0"/>
              <a:t> створена </a:t>
            </a:r>
            <a:r>
              <a:rPr lang="ru-RU" sz="2200" dirty="0" err="1"/>
              <a:t>Судето-німецька</a:t>
            </a:r>
            <a:r>
              <a:rPr lang="ru-RU" sz="2200" dirty="0"/>
              <a:t> </a:t>
            </a:r>
            <a:r>
              <a:rPr lang="ru-RU" sz="2200" dirty="0" err="1"/>
              <a:t>партія</a:t>
            </a:r>
            <a:r>
              <a:rPr lang="ru-RU" sz="2200" dirty="0"/>
              <a:t> на </a:t>
            </a:r>
            <a:r>
              <a:rPr lang="ru-RU" sz="2200" dirty="0" err="1"/>
              <a:t>чолі</a:t>
            </a:r>
            <a:r>
              <a:rPr lang="ru-RU" sz="2200" dirty="0"/>
              <a:t> з </a:t>
            </a:r>
            <a:r>
              <a:rPr lang="ru-RU" sz="2200" dirty="0" err="1"/>
              <a:t>К.Генлейном</a:t>
            </a:r>
            <a:r>
              <a:rPr lang="ru-RU" sz="2200" dirty="0"/>
              <a:t>, яка </a:t>
            </a:r>
            <a:r>
              <a:rPr lang="ru-RU" sz="2200" dirty="0" err="1"/>
              <a:t>домагалась</a:t>
            </a:r>
            <a:r>
              <a:rPr lang="ru-RU" sz="2200" dirty="0"/>
              <a:t> </a:t>
            </a:r>
            <a:r>
              <a:rPr lang="ru-RU" sz="2200" dirty="0" err="1"/>
              <a:t>автономії</a:t>
            </a:r>
            <a:r>
              <a:rPr lang="ru-RU" sz="2200" dirty="0"/>
              <a:t> </a:t>
            </a:r>
            <a:r>
              <a:rPr lang="ru-RU" sz="2200" dirty="0" err="1"/>
              <a:t>Судетської</a:t>
            </a:r>
            <a:r>
              <a:rPr lang="ru-RU" sz="2200" dirty="0"/>
              <a:t> </a:t>
            </a:r>
            <a:r>
              <a:rPr lang="ru-RU" sz="2200" dirty="0" err="1"/>
              <a:t>області</a:t>
            </a:r>
            <a:r>
              <a:rPr lang="ru-RU" sz="2200" dirty="0"/>
              <a:t>, </a:t>
            </a:r>
            <a:r>
              <a:rPr lang="ru-RU" sz="2200" dirty="0" err="1"/>
              <a:t>заселеної</a:t>
            </a:r>
            <a:r>
              <a:rPr lang="ru-RU" sz="2200" dirty="0"/>
              <a:t> </a:t>
            </a:r>
            <a:r>
              <a:rPr lang="ru-RU" sz="2200" dirty="0" err="1"/>
              <a:t>переважно</a:t>
            </a:r>
            <a:r>
              <a:rPr lang="ru-RU" sz="2200" dirty="0"/>
              <a:t> </a:t>
            </a:r>
            <a:r>
              <a:rPr lang="ru-RU" sz="2200" dirty="0" err="1"/>
              <a:t>німцями</a:t>
            </a:r>
            <a:r>
              <a:rPr lang="ru-RU" sz="2200" dirty="0"/>
              <a:t>. На </a:t>
            </a:r>
            <a:r>
              <a:rPr lang="ru-RU" sz="2200" dirty="0" err="1"/>
              <a:t>Німеччину</a:t>
            </a:r>
            <a:r>
              <a:rPr lang="ru-RU" sz="2200" dirty="0"/>
              <a:t> </a:t>
            </a:r>
            <a:r>
              <a:rPr lang="ru-RU" sz="2200" dirty="0" err="1"/>
              <a:t>орієнтувалась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словацька</a:t>
            </a:r>
            <a:r>
              <a:rPr lang="ru-RU" sz="2200" dirty="0"/>
              <a:t> </a:t>
            </a:r>
            <a:r>
              <a:rPr lang="ru-RU" sz="2200" dirty="0" err="1"/>
              <a:t>національна</a:t>
            </a:r>
            <a:r>
              <a:rPr lang="ru-RU" sz="2200" dirty="0"/>
              <a:t> </a:t>
            </a:r>
            <a:r>
              <a:rPr lang="ru-RU" sz="2200" dirty="0" err="1"/>
              <a:t>партія</a:t>
            </a:r>
            <a:r>
              <a:rPr lang="ru-RU" sz="2200" dirty="0"/>
              <a:t> </a:t>
            </a:r>
            <a:r>
              <a:rPr lang="ru-RU" sz="2200" dirty="0" err="1"/>
              <a:t>Глінки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вимагала</a:t>
            </a:r>
            <a:r>
              <a:rPr lang="ru-RU" sz="2200" dirty="0"/>
              <a:t> </a:t>
            </a:r>
            <a:r>
              <a:rPr lang="ru-RU" sz="2200" dirty="0" err="1"/>
              <a:t>автономії</a:t>
            </a:r>
            <a:r>
              <a:rPr lang="ru-RU" sz="2200" dirty="0"/>
              <a:t> </a:t>
            </a:r>
            <a:r>
              <a:rPr lang="ru-RU" sz="2200" dirty="0" err="1"/>
              <a:t>Словаччини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8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0"/>
            <a:ext cx="8134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Карпатської</a:t>
            </a:r>
            <a:r>
              <a:rPr lang="ru-RU" sz="2400" dirty="0"/>
              <a:t> України і </a:t>
            </a:r>
            <a:r>
              <a:rPr lang="ru-RU" sz="2400" dirty="0" err="1"/>
              <a:t>Словаччини</a:t>
            </a:r>
            <a:r>
              <a:rPr lang="ru-RU" sz="2400" dirty="0"/>
              <a:t> </a:t>
            </a:r>
            <a:r>
              <a:rPr lang="ru-RU" sz="2400" dirty="0" err="1"/>
              <a:t>угорські</a:t>
            </a:r>
            <a:r>
              <a:rPr lang="ru-RU" sz="2400" dirty="0"/>
              <a:t> </a:t>
            </a:r>
            <a:r>
              <a:rPr lang="ru-RU" sz="2400" dirty="0" err="1"/>
              <a:t>національні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 </a:t>
            </a:r>
            <a:r>
              <a:rPr lang="ru-RU" sz="2400" dirty="0" err="1"/>
              <a:t>виступали</a:t>
            </a:r>
            <a:r>
              <a:rPr lang="ru-RU" sz="2400" dirty="0"/>
              <a:t> за </a:t>
            </a:r>
            <a:r>
              <a:rPr lang="ru-RU" sz="2400" dirty="0" err="1"/>
              <a:t>приєднання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земель до </a:t>
            </a:r>
            <a:r>
              <a:rPr lang="ru-RU" sz="2400" dirty="0" err="1"/>
              <a:t>Угорщини</a:t>
            </a:r>
            <a:r>
              <a:rPr lang="ru-RU" sz="2400" dirty="0"/>
              <a:t>. </a:t>
            </a:r>
            <a:r>
              <a:rPr lang="ru-RU" sz="2400" dirty="0" err="1"/>
              <a:t>Поряд</a:t>
            </a:r>
            <a:r>
              <a:rPr lang="ru-RU" sz="2400" dirty="0"/>
              <a:t> з ними </a:t>
            </a:r>
            <a:r>
              <a:rPr lang="ru-RU" sz="2400" dirty="0" err="1"/>
              <a:t>діяли</a:t>
            </a:r>
            <a:r>
              <a:rPr lang="ru-RU" sz="2400" dirty="0"/>
              <a:t> </a:t>
            </a:r>
            <a:r>
              <a:rPr lang="ru-RU" sz="2400" dirty="0" err="1"/>
              <a:t>українські</a:t>
            </a:r>
            <a:r>
              <a:rPr lang="ru-RU" sz="2400" dirty="0"/>
              <a:t> </a:t>
            </a:r>
            <a:r>
              <a:rPr lang="ru-RU" sz="2400" dirty="0" err="1"/>
              <a:t>політичні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прагнули</a:t>
            </a:r>
            <a:r>
              <a:rPr lang="ru-RU" sz="2400" dirty="0"/>
              <a:t> </a:t>
            </a:r>
            <a:r>
              <a:rPr lang="ru-RU" sz="2400" dirty="0" err="1"/>
              <a:t>автономії</a:t>
            </a:r>
            <a:r>
              <a:rPr lang="ru-RU" sz="2400" dirty="0"/>
              <a:t> для </a:t>
            </a:r>
            <a:r>
              <a:rPr lang="ru-RU" sz="2400" dirty="0" err="1"/>
              <a:t>Карпатської</a:t>
            </a:r>
            <a:r>
              <a:rPr lang="ru-RU" sz="2400" dirty="0"/>
              <a:t> України.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4896362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70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ysClr val="windowText" lastClr="000000"/>
      </a:dk1>
      <a:lt1>
        <a:srgbClr val="FFCC99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575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Особливості соціально-економічному розвитку Чехословаччини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соціально-економічному розвитку чехословаччини</dc:title>
  <dc:creator>Таня</dc:creator>
  <cp:lastModifiedBy>Таня</cp:lastModifiedBy>
  <cp:revision>3</cp:revision>
  <dcterms:created xsi:type="dcterms:W3CDTF">2014-02-26T18:48:50Z</dcterms:created>
  <dcterms:modified xsi:type="dcterms:W3CDTF">2014-02-26T19:11:16Z</dcterms:modified>
</cp:coreProperties>
</file>