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2"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Lst>
  <p:sldSz cx="9144000" cy="6858000" type="screen4x3"/>
  <p:notesSz cx="6858000" cy="9144000"/>
  <p:defaultTextStyle>
    <a:defPPr>
      <a:defRPr lang="uk-UA"/>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varScale="1">
        <p:scale>
          <a:sx n="68" d="100"/>
          <a:sy n="68" d="100"/>
        </p:scale>
        <p:origin x="-900" y="-96"/>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bg>
      <p:bgRef idx="1001">
        <a:schemeClr val="bg2"/>
      </p:bgRef>
    </p:bg>
    <p:spTree>
      <p:nvGrpSpPr>
        <p:cNvPr id="1" name=""/>
        <p:cNvGrpSpPr/>
        <p:nvPr/>
      </p:nvGrpSpPr>
      <p:grpSpPr>
        <a:xfrm>
          <a:off x="0" y="0"/>
          <a:ext cx="0" cy="0"/>
          <a:chOff x="0" y="0"/>
          <a:chExt cx="0" cy="0"/>
        </a:xfrm>
      </p:grpSpPr>
      <p:sp>
        <p:nvSpPr>
          <p:cNvPr id="15" name="Прямоугольник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Прямоугольник 18"/>
          <p:cNvSpPr>
            <a:spLocks noChangeArrowheads="1"/>
          </p:cNvSpPr>
          <p:nvPr/>
        </p:nvSpPr>
        <p:spPr bwMode="white">
          <a:xfrm>
            <a:off x="8991600" y="3048"/>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Прямоугольник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Прямоугольник 15"/>
          <p:cNvSpPr>
            <a:spLocks noChangeArrowheads="1"/>
          </p:cNvSpPr>
          <p:nvPr/>
        </p:nvSpPr>
        <p:spPr bwMode="white">
          <a:xfrm>
            <a:off x="0" y="0"/>
            <a:ext cx="9144000" cy="25146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Прямоугольник 11"/>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Подзаголовок 8"/>
          <p:cNvSpPr>
            <a:spLocks noGrp="1"/>
          </p:cNvSpPr>
          <p:nvPr>
            <p:ph type="subTitle" idx="1"/>
          </p:nvPr>
        </p:nvSpPr>
        <p:spPr>
          <a:xfrm>
            <a:off x="1371600" y="2819400"/>
            <a:ext cx="6400800" cy="1752600"/>
          </a:xfrm>
        </p:spPr>
        <p:txBody>
          <a:bodyPr/>
          <a:lstStyle>
            <a:lvl1pPr marL="0" indent="0" algn="ctr">
              <a:buNone/>
              <a:defRPr sz="1600" b="1" cap="all" spc="25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ru-RU" smtClean="0"/>
              <a:t>Образец подзаголовка</a:t>
            </a:r>
            <a:endParaRPr kumimoji="0" lang="en-US"/>
          </a:p>
        </p:txBody>
      </p:sp>
      <p:sp>
        <p:nvSpPr>
          <p:cNvPr id="28" name="Дата 27"/>
          <p:cNvSpPr>
            <a:spLocks noGrp="1"/>
          </p:cNvSpPr>
          <p:nvPr>
            <p:ph type="dt" sz="half" idx="10"/>
          </p:nvPr>
        </p:nvSpPr>
        <p:spPr/>
        <p:txBody>
          <a:bodyPr/>
          <a:lstStyle/>
          <a:p>
            <a:fld id="{D24740F7-CB86-47ED-97D1-DB934FBE11CC}" type="datetimeFigureOut">
              <a:rPr lang="uk-UA" smtClean="0"/>
              <a:t>10.02.2013</a:t>
            </a:fld>
            <a:endParaRPr lang="uk-UA"/>
          </a:p>
        </p:txBody>
      </p:sp>
      <p:sp>
        <p:nvSpPr>
          <p:cNvPr id="17" name="Нижний колонтитул 16"/>
          <p:cNvSpPr>
            <a:spLocks noGrp="1"/>
          </p:cNvSpPr>
          <p:nvPr>
            <p:ph type="ftr" sz="quarter" idx="11"/>
          </p:nvPr>
        </p:nvSpPr>
        <p:spPr/>
        <p:txBody>
          <a:bodyPr/>
          <a:lstStyle/>
          <a:p>
            <a:endParaRPr lang="uk-UA"/>
          </a:p>
        </p:txBody>
      </p:sp>
      <p:sp>
        <p:nvSpPr>
          <p:cNvPr id="7" name="Прямая соединительная линия 6"/>
          <p:cNvSpPr>
            <a:spLocks noChangeShapeType="1"/>
          </p:cNvSpPr>
          <p:nvPr/>
        </p:nvSpPr>
        <p:spPr bwMode="auto">
          <a:xfrm>
            <a:off x="155448" y="2420112"/>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Прямоугольник 9"/>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3" name="Овал 12"/>
          <p:cNvSpPr/>
          <p:nvPr/>
        </p:nvSpPr>
        <p:spPr>
          <a:xfrm>
            <a:off x="4267200" y="2115312"/>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4" name="Овал 13"/>
          <p:cNvSpPr/>
          <p:nvPr/>
        </p:nvSpPr>
        <p:spPr>
          <a:xfrm>
            <a:off x="4361688" y="2209800"/>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9" name="Номер слайда 28"/>
          <p:cNvSpPr>
            <a:spLocks noGrp="1"/>
          </p:cNvSpPr>
          <p:nvPr>
            <p:ph type="sldNum" sz="quarter" idx="12"/>
          </p:nvPr>
        </p:nvSpPr>
        <p:spPr>
          <a:xfrm>
            <a:off x="4343400" y="2199450"/>
            <a:ext cx="457200" cy="441325"/>
          </a:xfrm>
        </p:spPr>
        <p:txBody>
          <a:bodyPr/>
          <a:lstStyle>
            <a:lvl1pPr>
              <a:defRPr>
                <a:solidFill>
                  <a:schemeClr val="accent3">
                    <a:shade val="75000"/>
                  </a:schemeClr>
                </a:solidFill>
              </a:defRPr>
            </a:lvl1pPr>
          </a:lstStyle>
          <a:p>
            <a:fld id="{5D622363-A333-40CB-A83B-93CAB7B589B8}" type="slidenum">
              <a:rPr lang="uk-UA" smtClean="0"/>
              <a:t>‹#›</a:t>
            </a:fld>
            <a:endParaRPr lang="uk-UA"/>
          </a:p>
        </p:txBody>
      </p:sp>
      <p:sp>
        <p:nvSpPr>
          <p:cNvPr id="8" name="Заголовок 7"/>
          <p:cNvSpPr>
            <a:spLocks noGrp="1"/>
          </p:cNvSpPr>
          <p:nvPr>
            <p:ph type="ctrTitle"/>
          </p:nvPr>
        </p:nvSpPr>
        <p:spPr>
          <a:xfrm>
            <a:off x="685800" y="381000"/>
            <a:ext cx="7772400" cy="1752600"/>
          </a:xfrm>
        </p:spPr>
        <p:txBody>
          <a:bodyPr anchor="b"/>
          <a:lstStyle>
            <a:lvl1pPr>
              <a:defRPr sz="4200">
                <a:solidFill>
                  <a:schemeClr val="accent1"/>
                </a:solidFill>
              </a:defRPr>
            </a:lvl1pPr>
          </a:lstStyle>
          <a:p>
            <a:r>
              <a:rPr kumimoji="0" lang="ru-RU" smtClean="0"/>
              <a:t>Образец заголовка</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bg>
      <p:bgRef idx="1001">
        <a:schemeClr val="bg2"/>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D24740F7-CB86-47ED-97D1-DB934FBE11CC}" type="datetimeFigureOut">
              <a:rPr lang="uk-UA" smtClean="0"/>
              <a:t>10.02.2013</a:t>
            </a:fld>
            <a:endParaRPr lang="uk-UA"/>
          </a:p>
        </p:txBody>
      </p:sp>
      <p:sp>
        <p:nvSpPr>
          <p:cNvPr id="5" name="Нижний колонтитул 4"/>
          <p:cNvSpPr>
            <a:spLocks noGrp="1"/>
          </p:cNvSpPr>
          <p:nvPr>
            <p:ph type="ftr" sz="quarter" idx="11"/>
          </p:nvPr>
        </p:nvSpPr>
        <p:spPr/>
        <p:txBody>
          <a:bodyPr/>
          <a:lstStyle/>
          <a:p>
            <a:endParaRPr lang="uk-UA"/>
          </a:p>
        </p:txBody>
      </p:sp>
      <p:sp>
        <p:nvSpPr>
          <p:cNvPr id="6" name="Номер слайда 5"/>
          <p:cNvSpPr>
            <a:spLocks noGrp="1"/>
          </p:cNvSpPr>
          <p:nvPr>
            <p:ph type="sldNum" sz="quarter" idx="12"/>
          </p:nvPr>
        </p:nvSpPr>
        <p:spPr/>
        <p:txBody>
          <a:bodyPr/>
          <a:lstStyle/>
          <a:p>
            <a:fld id="{5D622363-A333-40CB-A83B-93CAB7B589B8}" type="slidenum">
              <a:rPr lang="uk-UA" smtClean="0"/>
              <a:t>‹#›</a:t>
            </a:fld>
            <a:endParaRPr lang="uk-UA"/>
          </a:p>
        </p:txBody>
      </p:sp>
    </p:spTree>
  </p:cSld>
  <p:clrMapOvr>
    <a:overrideClrMapping bg1="lt1" tx1="dk1" bg2="lt2" tx2="dk2" accent1="accent1" accent2="accent2" accent3="accent3" accent4="accent4" accent5="accent5" accent6="accent6" hlink="hlink" folHlink="folHlink"/>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Вертикальный заголовок и текст">
    <p:bg>
      <p:bgRef idx="1001">
        <a:schemeClr val="bg2"/>
      </p:bgRef>
    </p:bg>
    <p:spTree>
      <p:nvGrpSpPr>
        <p:cNvPr id="1" name=""/>
        <p:cNvGrpSpPr/>
        <p:nvPr/>
      </p:nvGrpSpPr>
      <p:grpSpPr>
        <a:xfrm>
          <a:off x="0" y="0"/>
          <a:ext cx="0" cy="0"/>
          <a:chOff x="0" y="0"/>
          <a:chExt cx="0" cy="0"/>
        </a:xfrm>
      </p:grpSpPr>
      <p:sp>
        <p:nvSpPr>
          <p:cNvPr id="7" name="Прямоугольник 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Прямоугольник 7"/>
          <p:cNvSpPr>
            <a:spLocks noChangeArrowheads="1"/>
          </p:cNvSpPr>
          <p:nvPr/>
        </p:nvSpPr>
        <p:spPr bwMode="white">
          <a:xfrm>
            <a:off x="7010400" y="0"/>
            <a:ext cx="21336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Прямоугольник 8"/>
          <p:cNvSpPr>
            <a:spLocks noChangeArrowheads="1"/>
          </p:cNvSpPr>
          <p:nvPr/>
        </p:nvSpPr>
        <p:spPr bwMode="white">
          <a:xfrm>
            <a:off x="0" y="0"/>
            <a:ext cx="9144000" cy="155448"/>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0" name="Прямоугольник 9"/>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1" name="Прямоугольник 10"/>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Прямоугольник 11"/>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3" name="Прямая соединительная линия 12"/>
          <p:cNvSpPr>
            <a:spLocks noChangeShapeType="1"/>
          </p:cNvSpPr>
          <p:nvPr/>
        </p:nvSpPr>
        <p:spPr bwMode="auto">
          <a:xfrm rot="5400000">
            <a:off x="4021836" y="3278124"/>
            <a:ext cx="6245352"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4" name="Овал 13"/>
          <p:cNvSpPr/>
          <p:nvPr/>
        </p:nvSpPr>
        <p:spPr>
          <a:xfrm>
            <a:off x="6839712" y="2925763"/>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Овал 14"/>
          <p:cNvSpPr/>
          <p:nvPr/>
        </p:nvSpPr>
        <p:spPr>
          <a:xfrm>
            <a:off x="6934200" y="3020251"/>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Номер слайда 5"/>
          <p:cNvSpPr>
            <a:spLocks noGrp="1"/>
          </p:cNvSpPr>
          <p:nvPr>
            <p:ph type="sldNum" sz="quarter" idx="12"/>
          </p:nvPr>
        </p:nvSpPr>
        <p:spPr>
          <a:xfrm>
            <a:off x="6915912" y="3009901"/>
            <a:ext cx="457200" cy="441325"/>
          </a:xfrm>
        </p:spPr>
        <p:txBody>
          <a:bodyPr/>
          <a:lstStyle/>
          <a:p>
            <a:fld id="{5D622363-A333-40CB-A83B-93CAB7B589B8}" type="slidenum">
              <a:rPr lang="uk-UA" smtClean="0"/>
              <a:t>‹#›</a:t>
            </a:fld>
            <a:endParaRPr lang="uk-UA"/>
          </a:p>
        </p:txBody>
      </p:sp>
      <p:sp>
        <p:nvSpPr>
          <p:cNvPr id="3" name="Вертикальный текст 2"/>
          <p:cNvSpPr>
            <a:spLocks noGrp="1"/>
          </p:cNvSpPr>
          <p:nvPr>
            <p:ph type="body" orient="vert" idx="1"/>
          </p:nvPr>
        </p:nvSpPr>
        <p:spPr>
          <a:xfrm>
            <a:off x="304800" y="304800"/>
            <a:ext cx="6553200" cy="5821366"/>
          </a:xfrm>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D24740F7-CB86-47ED-97D1-DB934FBE11CC}" type="datetimeFigureOut">
              <a:rPr lang="uk-UA" smtClean="0"/>
              <a:t>10.02.2013</a:t>
            </a:fld>
            <a:endParaRPr lang="uk-UA"/>
          </a:p>
        </p:txBody>
      </p:sp>
      <p:sp>
        <p:nvSpPr>
          <p:cNvPr id="5" name="Нижний колонтитул 4"/>
          <p:cNvSpPr>
            <a:spLocks noGrp="1"/>
          </p:cNvSpPr>
          <p:nvPr>
            <p:ph type="ftr" sz="quarter" idx="11"/>
          </p:nvPr>
        </p:nvSpPr>
        <p:spPr/>
        <p:txBody>
          <a:bodyPr/>
          <a:lstStyle/>
          <a:p>
            <a:endParaRPr lang="uk-UA"/>
          </a:p>
        </p:txBody>
      </p:sp>
      <p:sp>
        <p:nvSpPr>
          <p:cNvPr id="2" name="Вертикальный заголовок 1"/>
          <p:cNvSpPr>
            <a:spLocks noGrp="1"/>
          </p:cNvSpPr>
          <p:nvPr>
            <p:ph type="title" orient="vert"/>
          </p:nvPr>
        </p:nvSpPr>
        <p:spPr>
          <a:xfrm>
            <a:off x="7391400" y="304801"/>
            <a:ext cx="1447800" cy="5851525"/>
          </a:xfrm>
        </p:spPr>
        <p:txBody>
          <a:bodyPr vert="eaVert"/>
          <a:lstStyle/>
          <a:p>
            <a:r>
              <a:rPr kumimoji="0" lang="ru-RU" smtClean="0"/>
              <a:t>Образец заголовка</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bg>
      <p:bgRef idx="1001">
        <a:schemeClr val="bg2"/>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solidFill>
                  <a:schemeClr val="accent3">
                    <a:shade val="75000"/>
                  </a:schemeClr>
                </a:solidFill>
              </a:defRPr>
            </a:lvl1pPr>
          </a:lstStyle>
          <a:p>
            <a:r>
              <a:rPr kumimoji="0" lang="ru-RU" smtClean="0"/>
              <a:t>Образец заголовка</a:t>
            </a:r>
            <a:endParaRPr kumimoji="0" lang="en-US"/>
          </a:p>
        </p:txBody>
      </p:sp>
      <p:sp>
        <p:nvSpPr>
          <p:cNvPr id="4" name="Дата 3"/>
          <p:cNvSpPr>
            <a:spLocks noGrp="1"/>
          </p:cNvSpPr>
          <p:nvPr>
            <p:ph type="dt" sz="half" idx="10"/>
          </p:nvPr>
        </p:nvSpPr>
        <p:spPr/>
        <p:txBody>
          <a:bodyPr/>
          <a:lstStyle/>
          <a:p>
            <a:fld id="{D24740F7-CB86-47ED-97D1-DB934FBE11CC}" type="datetimeFigureOut">
              <a:rPr lang="uk-UA" smtClean="0"/>
              <a:t>10.02.2013</a:t>
            </a:fld>
            <a:endParaRPr lang="uk-UA"/>
          </a:p>
        </p:txBody>
      </p:sp>
      <p:sp>
        <p:nvSpPr>
          <p:cNvPr id="5" name="Нижний колонтитул 4"/>
          <p:cNvSpPr>
            <a:spLocks noGrp="1"/>
          </p:cNvSpPr>
          <p:nvPr>
            <p:ph type="ftr" sz="quarter" idx="11"/>
          </p:nvPr>
        </p:nvSpPr>
        <p:spPr/>
        <p:txBody>
          <a:bodyPr/>
          <a:lstStyle/>
          <a:p>
            <a:endParaRPr lang="uk-UA"/>
          </a:p>
        </p:txBody>
      </p:sp>
      <p:sp>
        <p:nvSpPr>
          <p:cNvPr id="6" name="Номер слайда 5"/>
          <p:cNvSpPr>
            <a:spLocks noGrp="1"/>
          </p:cNvSpPr>
          <p:nvPr>
            <p:ph type="sldNum" sz="quarter" idx="12"/>
          </p:nvPr>
        </p:nvSpPr>
        <p:spPr>
          <a:xfrm>
            <a:off x="4361688" y="1026372"/>
            <a:ext cx="457200" cy="441325"/>
          </a:xfrm>
        </p:spPr>
        <p:txBody>
          <a:bodyPr/>
          <a:lstStyle/>
          <a:p>
            <a:fld id="{5D622363-A333-40CB-A83B-93CAB7B589B8}" type="slidenum">
              <a:rPr lang="uk-UA" smtClean="0"/>
              <a:t>‹#›</a:t>
            </a:fld>
            <a:endParaRPr lang="uk-UA"/>
          </a:p>
        </p:txBody>
      </p:sp>
      <p:sp>
        <p:nvSpPr>
          <p:cNvPr id="8" name="Содержимое 7"/>
          <p:cNvSpPr>
            <a:spLocks noGrp="1"/>
          </p:cNvSpPr>
          <p:nvPr>
            <p:ph sz="quarter" idx="1"/>
          </p:nvPr>
        </p:nvSpPr>
        <p:spPr>
          <a:xfrm>
            <a:off x="301752" y="1527048"/>
            <a:ext cx="8503920" cy="4572000"/>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bg>
      <p:bgRef idx="1001">
        <a:schemeClr val="bg1"/>
      </p:bgRef>
    </p:bg>
    <p:spTree>
      <p:nvGrpSpPr>
        <p:cNvPr id="1" name=""/>
        <p:cNvGrpSpPr/>
        <p:nvPr/>
      </p:nvGrpSpPr>
      <p:grpSpPr>
        <a:xfrm>
          <a:off x="0" y="0"/>
          <a:ext cx="0" cy="0"/>
          <a:chOff x="0" y="0"/>
          <a:chExt cx="0" cy="0"/>
        </a:xfrm>
      </p:grpSpPr>
      <p:sp>
        <p:nvSpPr>
          <p:cNvPr id="17" name="Прямоугольник 16"/>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5" name="Прямоугольник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Прямоугольник 15"/>
          <p:cNvSpPr>
            <a:spLocks noChangeArrowheads="1"/>
          </p:cNvSpPr>
          <p:nvPr/>
        </p:nvSpPr>
        <p:spPr bwMode="white">
          <a:xfrm>
            <a:off x="0" y="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Прямоугольник 17"/>
          <p:cNvSpPr>
            <a:spLocks noChangeArrowheads="1"/>
          </p:cNvSpPr>
          <p:nvPr/>
        </p:nvSpPr>
        <p:spPr bwMode="white">
          <a:xfrm>
            <a:off x="8991600" y="1905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Прямоугольник 18"/>
          <p:cNvSpPr>
            <a:spLocks noChangeArrowheads="1"/>
          </p:cNvSpPr>
          <p:nvPr/>
        </p:nvSpPr>
        <p:spPr bwMode="white">
          <a:xfrm>
            <a:off x="152400" y="2286000"/>
            <a:ext cx="8833104" cy="3048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Прямоугольник 11"/>
          <p:cNvSpPr>
            <a:spLocks noChangeArrowheads="1"/>
          </p:cNvSpPr>
          <p:nvPr/>
        </p:nvSpPr>
        <p:spPr bwMode="auto">
          <a:xfrm>
            <a:off x="155448" y="142352"/>
            <a:ext cx="8833104" cy="2139696"/>
          </a:xfrm>
          <a:prstGeom prst="rect">
            <a:avLst/>
          </a:prstGeom>
          <a:solidFill>
            <a:schemeClr val="accent1"/>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3" name="Текст 2"/>
          <p:cNvSpPr>
            <a:spLocks noGrp="1"/>
          </p:cNvSpPr>
          <p:nvPr>
            <p:ph type="body" idx="1"/>
          </p:nvPr>
        </p:nvSpPr>
        <p:spPr>
          <a:xfrm>
            <a:off x="1368426" y="2743200"/>
            <a:ext cx="6480174" cy="1673225"/>
          </a:xfrm>
        </p:spPr>
        <p:txBody>
          <a:bodyPr anchor="t"/>
          <a:lstStyle>
            <a:lvl1pPr marL="0" indent="0" algn="ctr">
              <a:buNone/>
              <a:defRPr sz="1600" b="1" cap="all" spc="250" baseline="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ru-RU" smtClean="0"/>
              <a:t>Образец текста</a:t>
            </a:r>
          </a:p>
        </p:txBody>
      </p:sp>
      <p:sp>
        <p:nvSpPr>
          <p:cNvPr id="13" name="Прямоугольник 12"/>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4" name="Прямоугольник 13"/>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5" name="Нижний колонтитул 4"/>
          <p:cNvSpPr>
            <a:spLocks noGrp="1"/>
          </p:cNvSpPr>
          <p:nvPr>
            <p:ph type="ftr" sz="quarter" idx="11"/>
          </p:nvPr>
        </p:nvSpPr>
        <p:spPr/>
        <p:txBody>
          <a:bodyPr/>
          <a:lstStyle/>
          <a:p>
            <a:endParaRPr lang="uk-UA"/>
          </a:p>
        </p:txBody>
      </p:sp>
      <p:sp>
        <p:nvSpPr>
          <p:cNvPr id="4" name="Дата 3"/>
          <p:cNvSpPr>
            <a:spLocks noGrp="1"/>
          </p:cNvSpPr>
          <p:nvPr>
            <p:ph type="dt" sz="half" idx="10"/>
          </p:nvPr>
        </p:nvSpPr>
        <p:spPr/>
        <p:txBody>
          <a:bodyPr/>
          <a:lstStyle/>
          <a:p>
            <a:fld id="{D24740F7-CB86-47ED-97D1-DB934FBE11CC}" type="datetimeFigureOut">
              <a:rPr lang="uk-UA" smtClean="0"/>
              <a:t>10.02.2013</a:t>
            </a:fld>
            <a:endParaRPr lang="uk-UA"/>
          </a:p>
        </p:txBody>
      </p:sp>
      <p:sp>
        <p:nvSpPr>
          <p:cNvPr id="8" name="Прямая соединительная линия 7"/>
          <p:cNvSpPr>
            <a:spLocks noChangeShapeType="1"/>
          </p:cNvSpPr>
          <p:nvPr/>
        </p:nvSpPr>
        <p:spPr bwMode="auto">
          <a:xfrm>
            <a:off x="152400" y="2438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Овал 9"/>
          <p:cNvSpPr/>
          <p:nvPr/>
        </p:nvSpPr>
        <p:spPr>
          <a:xfrm>
            <a:off x="4267200" y="2115312"/>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Овал 10"/>
          <p:cNvSpPr/>
          <p:nvPr/>
        </p:nvSpPr>
        <p:spPr>
          <a:xfrm>
            <a:off x="4361688" y="2209800"/>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Номер слайда 5"/>
          <p:cNvSpPr>
            <a:spLocks noGrp="1"/>
          </p:cNvSpPr>
          <p:nvPr>
            <p:ph type="sldNum" sz="quarter" idx="12"/>
          </p:nvPr>
        </p:nvSpPr>
        <p:spPr>
          <a:xfrm>
            <a:off x="4343400" y="2199450"/>
            <a:ext cx="457200" cy="441325"/>
          </a:xfrm>
        </p:spPr>
        <p:txBody>
          <a:bodyPr/>
          <a:lstStyle>
            <a:lvl1pPr>
              <a:defRPr>
                <a:solidFill>
                  <a:schemeClr val="accent3">
                    <a:shade val="75000"/>
                  </a:schemeClr>
                </a:solidFill>
              </a:defRPr>
            </a:lvl1pPr>
          </a:lstStyle>
          <a:p>
            <a:fld id="{5D622363-A333-40CB-A83B-93CAB7B589B8}" type="slidenum">
              <a:rPr lang="uk-UA" smtClean="0"/>
              <a:t>‹#›</a:t>
            </a:fld>
            <a:endParaRPr lang="uk-UA"/>
          </a:p>
        </p:txBody>
      </p:sp>
      <p:sp>
        <p:nvSpPr>
          <p:cNvPr id="2" name="Заголовок 1"/>
          <p:cNvSpPr>
            <a:spLocks noGrp="1"/>
          </p:cNvSpPr>
          <p:nvPr>
            <p:ph type="title"/>
          </p:nvPr>
        </p:nvSpPr>
        <p:spPr>
          <a:xfrm>
            <a:off x="722313" y="533400"/>
            <a:ext cx="7772400" cy="1524000"/>
          </a:xfrm>
        </p:spPr>
        <p:txBody>
          <a:bodyPr anchor="b"/>
          <a:lstStyle>
            <a:lvl1pPr algn="ctr">
              <a:buNone/>
              <a:defRPr sz="4200" b="0" cap="none" baseline="0">
                <a:solidFill>
                  <a:srgbClr val="FFFFFF"/>
                </a:solidFill>
              </a:defRPr>
            </a:lvl1pPr>
          </a:lstStyle>
          <a:p>
            <a:r>
              <a:rPr kumimoji="0" lang="ru-RU" smtClean="0"/>
              <a:t>Образец заголовка</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bg>
      <p:bgRef idx="1001">
        <a:schemeClr val="bg2"/>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01752" y="228600"/>
            <a:ext cx="8534400" cy="758952"/>
          </a:xfrm>
        </p:spPr>
        <p:txBody>
          <a:bodyPr/>
          <a:lstStyle/>
          <a:p>
            <a:r>
              <a:rPr kumimoji="0" lang="ru-RU" smtClean="0"/>
              <a:t>Образец заголовка</a:t>
            </a:r>
            <a:endParaRPr kumimoji="0" lang="en-US"/>
          </a:p>
        </p:txBody>
      </p:sp>
      <p:sp>
        <p:nvSpPr>
          <p:cNvPr id="5" name="Дата 4"/>
          <p:cNvSpPr>
            <a:spLocks noGrp="1"/>
          </p:cNvSpPr>
          <p:nvPr>
            <p:ph type="dt" sz="half" idx="10"/>
          </p:nvPr>
        </p:nvSpPr>
        <p:spPr>
          <a:xfrm>
            <a:off x="5791200" y="6409944"/>
            <a:ext cx="3044952" cy="365760"/>
          </a:xfrm>
        </p:spPr>
        <p:txBody>
          <a:bodyPr/>
          <a:lstStyle/>
          <a:p>
            <a:fld id="{D24740F7-CB86-47ED-97D1-DB934FBE11CC}" type="datetimeFigureOut">
              <a:rPr lang="uk-UA" smtClean="0"/>
              <a:t>10.02.2013</a:t>
            </a:fld>
            <a:endParaRPr lang="uk-UA"/>
          </a:p>
        </p:txBody>
      </p:sp>
      <p:sp>
        <p:nvSpPr>
          <p:cNvPr id="6" name="Нижний колонтитул 5"/>
          <p:cNvSpPr>
            <a:spLocks noGrp="1"/>
          </p:cNvSpPr>
          <p:nvPr>
            <p:ph type="ftr" sz="quarter" idx="11"/>
          </p:nvPr>
        </p:nvSpPr>
        <p:spPr/>
        <p:txBody>
          <a:bodyPr/>
          <a:lstStyle/>
          <a:p>
            <a:endParaRPr lang="uk-UA"/>
          </a:p>
        </p:txBody>
      </p:sp>
      <p:sp>
        <p:nvSpPr>
          <p:cNvPr id="7" name="Номер слайда 6"/>
          <p:cNvSpPr>
            <a:spLocks noGrp="1"/>
          </p:cNvSpPr>
          <p:nvPr>
            <p:ph type="sldNum" sz="quarter" idx="12"/>
          </p:nvPr>
        </p:nvSpPr>
        <p:spPr/>
        <p:txBody>
          <a:bodyPr/>
          <a:lstStyle/>
          <a:p>
            <a:fld id="{5D622363-A333-40CB-A83B-93CAB7B589B8}" type="slidenum">
              <a:rPr lang="uk-UA" smtClean="0"/>
              <a:t>‹#›</a:t>
            </a:fld>
            <a:endParaRPr lang="uk-UA"/>
          </a:p>
        </p:txBody>
      </p:sp>
      <p:sp>
        <p:nvSpPr>
          <p:cNvPr id="8" name="Прямая соединительная линия 7"/>
          <p:cNvSpPr>
            <a:spLocks noChangeShapeType="1"/>
          </p:cNvSpPr>
          <p:nvPr/>
        </p:nvSpPr>
        <p:spPr bwMode="auto">
          <a:xfrm flipV="1">
            <a:off x="4563080" y="1575652"/>
            <a:ext cx="8921" cy="4819557"/>
          </a:xfrm>
          <a:prstGeom prst="line">
            <a:avLst/>
          </a:prstGeom>
          <a:noFill/>
          <a:ln w="9525" cap="flat" cmpd="sng" algn="ctr">
            <a:solidFill>
              <a:schemeClr val="tx2"/>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Содержимое 9"/>
          <p:cNvSpPr>
            <a:spLocks noGrp="1"/>
          </p:cNvSpPr>
          <p:nvPr>
            <p:ph sz="half" idx="1"/>
          </p:nvPr>
        </p:nvSpPr>
        <p:spPr>
          <a:xfrm>
            <a:off x="301752" y="1371600"/>
            <a:ext cx="4038600" cy="4681728"/>
          </a:xfrm>
        </p:spPr>
        <p:txBody>
          <a:bodyPr/>
          <a:lstStyle>
            <a:lvl1pPr>
              <a:defRPr sz="2500"/>
            </a:lvl1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12" name="Содержимое 11"/>
          <p:cNvSpPr>
            <a:spLocks noGrp="1"/>
          </p:cNvSpPr>
          <p:nvPr>
            <p:ph sz="half" idx="2"/>
          </p:nvPr>
        </p:nvSpPr>
        <p:spPr>
          <a:xfrm>
            <a:off x="4800600" y="1371600"/>
            <a:ext cx="4038600" cy="4681728"/>
          </a:xfrm>
        </p:spPr>
        <p:txBody>
          <a:bodyPr/>
          <a:lstStyle>
            <a:lvl1pPr>
              <a:defRPr sz="2500"/>
            </a:lvl1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Сравнение">
    <p:bg>
      <p:bgRef idx="1001">
        <a:schemeClr val="bg2"/>
      </p:bgRef>
    </p:bg>
    <p:spTree>
      <p:nvGrpSpPr>
        <p:cNvPr id="1" name=""/>
        <p:cNvGrpSpPr/>
        <p:nvPr/>
      </p:nvGrpSpPr>
      <p:grpSpPr>
        <a:xfrm>
          <a:off x="0" y="0"/>
          <a:ext cx="0" cy="0"/>
          <a:chOff x="0" y="0"/>
          <a:chExt cx="0" cy="0"/>
        </a:xfrm>
      </p:grpSpPr>
      <p:sp>
        <p:nvSpPr>
          <p:cNvPr id="10" name="Прямая соединительная линия 9"/>
          <p:cNvSpPr>
            <a:spLocks noChangeShapeType="1"/>
          </p:cNvSpPr>
          <p:nvPr/>
        </p:nvSpPr>
        <p:spPr bwMode="auto">
          <a:xfrm flipV="1">
            <a:off x="4572000" y="2200275"/>
            <a:ext cx="0" cy="4187952"/>
          </a:xfrm>
          <a:prstGeom prst="line">
            <a:avLst/>
          </a:prstGeom>
          <a:noFill/>
          <a:ln w="9525" cap="flat" cmpd="sng" algn="ctr">
            <a:solidFill>
              <a:schemeClr val="tx2"/>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20" name="Прямоугольник 19"/>
          <p:cNvSpPr>
            <a:spLocks noChangeArrowheads="1"/>
          </p:cNvSpPr>
          <p:nvPr/>
        </p:nvSpPr>
        <p:spPr bwMode="white">
          <a:xfrm>
            <a:off x="0" y="0"/>
            <a:ext cx="9144000" cy="14478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Прямоугольник 18"/>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21" name="Прямоугольник 20"/>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22" name="Прямоугольник 21"/>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1" name="Прямоугольник 10"/>
          <p:cNvSpPr/>
          <p:nvPr/>
        </p:nvSpPr>
        <p:spPr>
          <a:xfrm>
            <a:off x="152400" y="1371600"/>
            <a:ext cx="8833104" cy="914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Прямоугольник 12"/>
          <p:cNvSpPr>
            <a:spLocks noChangeArrowheads="1"/>
          </p:cNvSpPr>
          <p:nvPr/>
        </p:nvSpPr>
        <p:spPr bwMode="auto">
          <a:xfrm>
            <a:off x="145923" y="6391656"/>
            <a:ext cx="8833104" cy="310896"/>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3" name="Текст 2"/>
          <p:cNvSpPr>
            <a:spLocks noGrp="1"/>
          </p:cNvSpPr>
          <p:nvPr>
            <p:ph type="body" idx="1"/>
          </p:nvPr>
        </p:nvSpPr>
        <p:spPr>
          <a:xfrm>
            <a:off x="301752" y="1524000"/>
            <a:ext cx="4040188" cy="732974"/>
          </a:xfrm>
          <a:noFill/>
          <a:ln w="15875" cap="rnd" cmpd="sng" algn="ctr">
            <a:noFill/>
            <a:prstDash val="solid"/>
          </a:ln>
        </p:spPr>
        <p:style>
          <a:lnRef idx="3">
            <a:schemeClr val="lt1"/>
          </a:lnRef>
          <a:fillRef idx="1">
            <a:schemeClr val="accent1"/>
          </a:fillRef>
          <a:effectRef idx="1">
            <a:schemeClr val="accent1"/>
          </a:effectRef>
          <a:fontRef idx="minor">
            <a:schemeClr val="lt1"/>
          </a:fontRef>
        </p:style>
        <p:txBody>
          <a:bodyPr anchor="ctr">
            <a:noAutofit/>
          </a:bodyPr>
          <a:lstStyle>
            <a:lvl1pPr marL="0" indent="0">
              <a:buNone/>
              <a:defRPr lang="en-US" sz="2200" b="1" dirty="0" smtClean="0">
                <a:solidFill>
                  <a:srgbClr val="FFFFFF"/>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4" name="Текст 3"/>
          <p:cNvSpPr>
            <a:spLocks noGrp="1"/>
          </p:cNvSpPr>
          <p:nvPr>
            <p:ph type="body" sz="half" idx="3"/>
          </p:nvPr>
        </p:nvSpPr>
        <p:spPr>
          <a:xfrm>
            <a:off x="4791330" y="1524000"/>
            <a:ext cx="4041775" cy="731520"/>
          </a:xfrm>
          <a:noFill/>
          <a:ln w="15875" cap="rnd" cmpd="sng" algn="ctr">
            <a:noFill/>
            <a:prstDash val="solid"/>
          </a:ln>
        </p:spPr>
        <p:style>
          <a:lnRef idx="3">
            <a:schemeClr val="lt1"/>
          </a:lnRef>
          <a:fillRef idx="1">
            <a:schemeClr val="accent2"/>
          </a:fillRef>
          <a:effectRef idx="1">
            <a:schemeClr val="accent2"/>
          </a:effectRef>
          <a:fontRef idx="minor">
            <a:schemeClr val="lt1"/>
          </a:fontRef>
        </p:style>
        <p:txBody>
          <a:bodyPr anchor="ctr">
            <a:noAutofit/>
          </a:bodyPr>
          <a:lstStyle>
            <a:lvl1pPr marL="0" indent="0">
              <a:buNone/>
              <a:defRPr sz="2200" b="1"/>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7" name="Дата 6"/>
          <p:cNvSpPr>
            <a:spLocks noGrp="1"/>
          </p:cNvSpPr>
          <p:nvPr>
            <p:ph type="dt" sz="half" idx="10"/>
          </p:nvPr>
        </p:nvSpPr>
        <p:spPr/>
        <p:txBody>
          <a:bodyPr/>
          <a:lstStyle/>
          <a:p>
            <a:fld id="{D24740F7-CB86-47ED-97D1-DB934FBE11CC}" type="datetimeFigureOut">
              <a:rPr lang="uk-UA" smtClean="0"/>
              <a:t>10.02.2013</a:t>
            </a:fld>
            <a:endParaRPr lang="uk-UA"/>
          </a:p>
        </p:txBody>
      </p:sp>
      <p:sp>
        <p:nvSpPr>
          <p:cNvPr id="8" name="Нижний колонтитул 7"/>
          <p:cNvSpPr>
            <a:spLocks noGrp="1"/>
          </p:cNvSpPr>
          <p:nvPr>
            <p:ph type="ftr" sz="quarter" idx="11"/>
          </p:nvPr>
        </p:nvSpPr>
        <p:spPr>
          <a:xfrm>
            <a:off x="304800" y="6409944"/>
            <a:ext cx="3581400" cy="365760"/>
          </a:xfrm>
        </p:spPr>
        <p:txBody>
          <a:bodyPr/>
          <a:lstStyle/>
          <a:p>
            <a:endParaRPr lang="uk-UA"/>
          </a:p>
        </p:txBody>
      </p:sp>
      <p:sp>
        <p:nvSpPr>
          <p:cNvPr id="15" name="Прямая соединительная линия 14"/>
          <p:cNvSpPr>
            <a:spLocks noChangeShapeType="1"/>
          </p:cNvSpPr>
          <p:nvPr/>
        </p:nvSpPr>
        <p:spPr bwMode="auto">
          <a:xfrm>
            <a:off x="152400" y="128016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8" name="Прямоугольник 17"/>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4" name="Содержимое 23"/>
          <p:cNvSpPr>
            <a:spLocks noGrp="1"/>
          </p:cNvSpPr>
          <p:nvPr>
            <p:ph sz="quarter" idx="2"/>
          </p:nvPr>
        </p:nvSpPr>
        <p:spPr>
          <a:xfrm>
            <a:off x="301752" y="2471383"/>
            <a:ext cx="4041648" cy="3818404"/>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26" name="Содержимое 25"/>
          <p:cNvSpPr>
            <a:spLocks noGrp="1"/>
          </p:cNvSpPr>
          <p:nvPr>
            <p:ph sz="quarter" idx="4"/>
          </p:nvPr>
        </p:nvSpPr>
        <p:spPr>
          <a:xfrm>
            <a:off x="4800600" y="2471383"/>
            <a:ext cx="4038600" cy="3822192"/>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25" name="Овал 24"/>
          <p:cNvSpPr/>
          <p:nvPr/>
        </p:nvSpPr>
        <p:spPr>
          <a:xfrm>
            <a:off x="4267200" y="956036"/>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7" name="Овал 26"/>
          <p:cNvSpPr/>
          <p:nvPr/>
        </p:nvSpPr>
        <p:spPr>
          <a:xfrm>
            <a:off x="4361688" y="1050524"/>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Номер слайда 8"/>
          <p:cNvSpPr>
            <a:spLocks noGrp="1"/>
          </p:cNvSpPr>
          <p:nvPr>
            <p:ph type="sldNum" sz="quarter" idx="12"/>
          </p:nvPr>
        </p:nvSpPr>
        <p:spPr>
          <a:xfrm>
            <a:off x="4343400" y="1042416"/>
            <a:ext cx="457200" cy="441325"/>
          </a:xfrm>
        </p:spPr>
        <p:txBody>
          <a:bodyPr/>
          <a:lstStyle>
            <a:lvl1pPr algn="ctr">
              <a:defRPr/>
            </a:lvl1pPr>
          </a:lstStyle>
          <a:p>
            <a:fld id="{5D622363-A333-40CB-A83B-93CAB7B589B8}" type="slidenum">
              <a:rPr lang="uk-UA" smtClean="0"/>
              <a:t>‹#›</a:t>
            </a:fld>
            <a:endParaRPr lang="uk-UA"/>
          </a:p>
        </p:txBody>
      </p:sp>
      <p:sp>
        <p:nvSpPr>
          <p:cNvPr id="23" name="Заголовок 22"/>
          <p:cNvSpPr>
            <a:spLocks noGrp="1"/>
          </p:cNvSpPr>
          <p:nvPr>
            <p:ph type="title"/>
          </p:nvPr>
        </p:nvSpPr>
        <p:spPr/>
        <p:txBody>
          <a:bodyPr rtlCol="0" anchor="b" anchorCtr="0"/>
          <a:lstStyle/>
          <a:p>
            <a:r>
              <a:rPr kumimoji="0" lang="ru-RU" smtClean="0"/>
              <a:t>Образец заголовка</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Дата 2"/>
          <p:cNvSpPr>
            <a:spLocks noGrp="1"/>
          </p:cNvSpPr>
          <p:nvPr>
            <p:ph type="dt" sz="half" idx="10"/>
          </p:nvPr>
        </p:nvSpPr>
        <p:spPr/>
        <p:txBody>
          <a:bodyPr/>
          <a:lstStyle/>
          <a:p>
            <a:fld id="{D24740F7-CB86-47ED-97D1-DB934FBE11CC}" type="datetimeFigureOut">
              <a:rPr lang="uk-UA" smtClean="0"/>
              <a:t>10.02.2013</a:t>
            </a:fld>
            <a:endParaRPr lang="uk-UA"/>
          </a:p>
        </p:txBody>
      </p:sp>
      <p:sp>
        <p:nvSpPr>
          <p:cNvPr id="4" name="Нижний колонтитул 3"/>
          <p:cNvSpPr>
            <a:spLocks noGrp="1"/>
          </p:cNvSpPr>
          <p:nvPr>
            <p:ph type="ftr" sz="quarter" idx="11"/>
          </p:nvPr>
        </p:nvSpPr>
        <p:spPr/>
        <p:txBody>
          <a:bodyPr/>
          <a:lstStyle/>
          <a:p>
            <a:endParaRPr lang="uk-UA"/>
          </a:p>
        </p:txBody>
      </p:sp>
      <p:sp>
        <p:nvSpPr>
          <p:cNvPr id="5" name="Номер слайда 4"/>
          <p:cNvSpPr>
            <a:spLocks noGrp="1"/>
          </p:cNvSpPr>
          <p:nvPr>
            <p:ph type="sldNum" sz="quarter" idx="12"/>
          </p:nvPr>
        </p:nvSpPr>
        <p:spPr>
          <a:xfrm>
            <a:off x="4343400" y="1036020"/>
            <a:ext cx="457200" cy="441325"/>
          </a:xfrm>
        </p:spPr>
        <p:txBody>
          <a:bodyPr/>
          <a:lstStyle/>
          <a:p>
            <a:fld id="{5D622363-A333-40CB-A83B-93CAB7B589B8}" type="slidenum">
              <a:rPr lang="uk-UA" smtClean="0"/>
              <a:t>‹#›</a:t>
            </a:fld>
            <a:endParaRPr lang="uk-UA"/>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Пустой слайд">
    <p:spTree>
      <p:nvGrpSpPr>
        <p:cNvPr id="1" name=""/>
        <p:cNvGrpSpPr/>
        <p:nvPr/>
      </p:nvGrpSpPr>
      <p:grpSpPr>
        <a:xfrm>
          <a:off x="0" y="0"/>
          <a:ext cx="0" cy="0"/>
          <a:chOff x="0" y="0"/>
          <a:chExt cx="0" cy="0"/>
        </a:xfrm>
      </p:grpSpPr>
      <p:sp>
        <p:nvSpPr>
          <p:cNvPr id="7" name="Прямоугольник 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Прямоугольник 7"/>
          <p:cNvSpPr>
            <a:spLocks noChangeArrowheads="1"/>
          </p:cNvSpPr>
          <p:nvPr/>
        </p:nvSpPr>
        <p:spPr bwMode="white">
          <a:xfrm>
            <a:off x="0" y="0"/>
            <a:ext cx="9144000" cy="155448"/>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0" name="Прямоугольник 9"/>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Прямоугольник 8"/>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Прямоугольник 4"/>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6" name="Прямоугольник 5"/>
          <p:cNvSpPr>
            <a:spLocks noChangeArrowheads="1"/>
          </p:cNvSpPr>
          <p:nvPr/>
        </p:nvSpPr>
        <p:spPr bwMode="auto">
          <a:xfrm>
            <a:off x="152400" y="158496"/>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 name="Дата 1"/>
          <p:cNvSpPr>
            <a:spLocks noGrp="1"/>
          </p:cNvSpPr>
          <p:nvPr>
            <p:ph type="dt" sz="half" idx="10"/>
          </p:nvPr>
        </p:nvSpPr>
        <p:spPr/>
        <p:txBody>
          <a:bodyPr/>
          <a:lstStyle/>
          <a:p>
            <a:fld id="{D24740F7-CB86-47ED-97D1-DB934FBE11CC}" type="datetimeFigureOut">
              <a:rPr lang="uk-UA" smtClean="0"/>
              <a:t>10.02.2013</a:t>
            </a:fld>
            <a:endParaRPr lang="uk-UA"/>
          </a:p>
        </p:txBody>
      </p:sp>
      <p:sp>
        <p:nvSpPr>
          <p:cNvPr id="3" name="Нижний колонтитул 2"/>
          <p:cNvSpPr>
            <a:spLocks noGrp="1"/>
          </p:cNvSpPr>
          <p:nvPr>
            <p:ph type="ftr" sz="quarter" idx="11"/>
          </p:nvPr>
        </p:nvSpPr>
        <p:spPr/>
        <p:txBody>
          <a:bodyPr/>
          <a:lstStyle/>
          <a:p>
            <a:endParaRPr lang="uk-UA"/>
          </a:p>
        </p:txBody>
      </p:sp>
      <p:sp>
        <p:nvSpPr>
          <p:cNvPr id="4" name="Номер слайда 3"/>
          <p:cNvSpPr>
            <a:spLocks noGrp="1"/>
          </p:cNvSpPr>
          <p:nvPr>
            <p:ph type="sldNum" sz="quarter" idx="12"/>
          </p:nvPr>
        </p:nvSpPr>
        <p:spPr>
          <a:xfrm>
            <a:off x="4267200" y="6324600"/>
            <a:ext cx="609600" cy="441324"/>
          </a:xfrm>
        </p:spPr>
        <p:txBody>
          <a:bodyPr/>
          <a:lstStyle>
            <a:lvl1pPr>
              <a:defRPr>
                <a:solidFill>
                  <a:srgbClr val="FFFFFF"/>
                </a:solidFill>
              </a:defRPr>
            </a:lvl1pPr>
          </a:lstStyle>
          <a:p>
            <a:fld id="{5D622363-A333-40CB-A83B-93CAB7B589B8}" type="slidenum">
              <a:rPr lang="uk-UA" smtClean="0"/>
              <a:t>‹#›</a:t>
            </a:fld>
            <a:endParaRPr lang="uk-UA"/>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Объект с подписью">
    <p:bg>
      <p:bgRef idx="1001">
        <a:schemeClr val="bg1"/>
      </p:bgRef>
    </p:bg>
    <p:spTree>
      <p:nvGrpSpPr>
        <p:cNvPr id="1" name=""/>
        <p:cNvGrpSpPr/>
        <p:nvPr/>
      </p:nvGrpSpPr>
      <p:grpSpPr>
        <a:xfrm>
          <a:off x="0" y="0"/>
          <a:ext cx="0" cy="0"/>
          <a:chOff x="0" y="0"/>
          <a:chExt cx="0" cy="0"/>
        </a:xfrm>
      </p:grpSpPr>
      <p:sp>
        <p:nvSpPr>
          <p:cNvPr id="19" name="Прямоугольник 18"/>
          <p:cNvSpPr>
            <a:spLocks noChangeArrowheads="1"/>
          </p:cNvSpPr>
          <p:nvPr/>
        </p:nvSpPr>
        <p:spPr bwMode="auto">
          <a:xfrm>
            <a:off x="152400" y="152400"/>
            <a:ext cx="8833104" cy="304800"/>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5" name="Прямоугольник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Прямоугольник 17"/>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Прямоугольник 15"/>
          <p:cNvSpPr>
            <a:spLocks noChangeArrowheads="1"/>
          </p:cNvSpPr>
          <p:nvPr/>
        </p:nvSpPr>
        <p:spPr bwMode="white">
          <a:xfrm>
            <a:off x="0" y="0"/>
            <a:ext cx="9144000" cy="118872"/>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7" name="Прямоугольник 16"/>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3" name="Прямоугольник 12"/>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Заголовок 1"/>
          <p:cNvSpPr>
            <a:spLocks noGrp="1"/>
          </p:cNvSpPr>
          <p:nvPr>
            <p:ph type="title"/>
          </p:nvPr>
        </p:nvSpPr>
        <p:spPr>
          <a:xfrm>
            <a:off x="381000" y="914400"/>
            <a:ext cx="2362200" cy="990600"/>
          </a:xfrm>
        </p:spPr>
        <p:txBody>
          <a:bodyPr anchor="b">
            <a:noAutofit/>
          </a:bodyPr>
          <a:lstStyle>
            <a:lvl1pPr algn="l">
              <a:buNone/>
              <a:defRPr sz="2200" b="1">
                <a:solidFill>
                  <a:srgbClr val="FFFFFF"/>
                </a:solidFill>
              </a:defRPr>
            </a:lvl1pPr>
          </a:lstStyle>
          <a:p>
            <a:r>
              <a:rPr kumimoji="0" lang="ru-RU" smtClean="0"/>
              <a:t>Образец заголовка</a:t>
            </a:r>
            <a:endParaRPr kumimoji="0" lang="en-US"/>
          </a:p>
        </p:txBody>
      </p:sp>
      <p:sp>
        <p:nvSpPr>
          <p:cNvPr id="3" name="Текст 2"/>
          <p:cNvSpPr>
            <a:spLocks noGrp="1"/>
          </p:cNvSpPr>
          <p:nvPr>
            <p:ph type="body" idx="2"/>
          </p:nvPr>
        </p:nvSpPr>
        <p:spPr>
          <a:xfrm>
            <a:off x="381000" y="1981200"/>
            <a:ext cx="2362200" cy="4144963"/>
          </a:xfrm>
        </p:spPr>
        <p:txBody>
          <a:bodyPr/>
          <a:lstStyle>
            <a:lvl1pPr marL="0" indent="0">
              <a:spcAft>
                <a:spcPts val="1000"/>
              </a:spcAft>
              <a:buNone/>
              <a:defRPr sz="1600">
                <a:solidFill>
                  <a:srgbClr val="FFFFFF"/>
                </a:solidFill>
              </a:defRPr>
            </a:lvl1pPr>
            <a:lvl2pPr>
              <a:buNone/>
              <a:defRPr sz="1200"/>
            </a:lvl2pPr>
            <a:lvl3pPr>
              <a:buNone/>
              <a:defRPr sz="1000"/>
            </a:lvl3pPr>
            <a:lvl4pPr>
              <a:buNone/>
              <a:defRPr sz="900"/>
            </a:lvl4pPr>
            <a:lvl5pPr>
              <a:buNone/>
              <a:defRPr sz="900"/>
            </a:lvl5pPr>
          </a:lstStyle>
          <a:p>
            <a:pPr lvl="0" eaLnBrk="1" latinLnBrk="0" hangingPunct="1"/>
            <a:r>
              <a:rPr kumimoji="0" lang="ru-RU" smtClean="0"/>
              <a:t>Образец текста</a:t>
            </a:r>
          </a:p>
        </p:txBody>
      </p:sp>
      <p:sp>
        <p:nvSpPr>
          <p:cNvPr id="8" name="Прямоугольник 7"/>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9" name="Прямая соединительная линия 8"/>
          <p:cNvSpPr>
            <a:spLocks noChangeShapeType="1"/>
          </p:cNvSpPr>
          <p:nvPr/>
        </p:nvSpPr>
        <p:spPr bwMode="auto">
          <a:xfrm>
            <a:off x="152400" y="533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20" name="Содержимое 19"/>
          <p:cNvSpPr>
            <a:spLocks noGrp="1"/>
          </p:cNvSpPr>
          <p:nvPr>
            <p:ph sz="quarter" idx="1"/>
          </p:nvPr>
        </p:nvSpPr>
        <p:spPr>
          <a:xfrm>
            <a:off x="3124200" y="685800"/>
            <a:ext cx="5638800" cy="5410200"/>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10" name="Овал 9"/>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Овал 10"/>
          <p:cNvSpPr/>
          <p:nvPr/>
        </p:nvSpPr>
        <p:spPr>
          <a:xfrm>
            <a:off x="1389888" y="323088"/>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7" name="Номер слайда 6"/>
          <p:cNvSpPr>
            <a:spLocks noGrp="1"/>
          </p:cNvSpPr>
          <p:nvPr>
            <p:ph type="sldNum" sz="quarter" idx="12"/>
          </p:nvPr>
        </p:nvSpPr>
        <p:spPr>
          <a:xfrm>
            <a:off x="1371600" y="312738"/>
            <a:ext cx="457200" cy="441325"/>
          </a:xfrm>
        </p:spPr>
        <p:txBody>
          <a:bodyPr/>
          <a:lstStyle>
            <a:lvl1pPr>
              <a:defRPr>
                <a:solidFill>
                  <a:schemeClr val="accent3">
                    <a:shade val="75000"/>
                  </a:schemeClr>
                </a:solidFill>
              </a:defRPr>
            </a:lvl1pPr>
          </a:lstStyle>
          <a:p>
            <a:fld id="{5D622363-A333-40CB-A83B-93CAB7B589B8}" type="slidenum">
              <a:rPr lang="uk-UA" smtClean="0"/>
              <a:t>‹#›</a:t>
            </a:fld>
            <a:endParaRPr lang="uk-UA"/>
          </a:p>
        </p:txBody>
      </p:sp>
      <p:sp>
        <p:nvSpPr>
          <p:cNvPr id="21" name="Прямоугольник 20"/>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Дата 4"/>
          <p:cNvSpPr>
            <a:spLocks noGrp="1"/>
          </p:cNvSpPr>
          <p:nvPr>
            <p:ph type="dt" sz="half" idx="10"/>
          </p:nvPr>
        </p:nvSpPr>
        <p:spPr/>
        <p:txBody>
          <a:bodyPr/>
          <a:lstStyle/>
          <a:p>
            <a:fld id="{D24740F7-CB86-47ED-97D1-DB934FBE11CC}" type="datetimeFigureOut">
              <a:rPr lang="uk-UA" smtClean="0"/>
              <a:t>10.02.2013</a:t>
            </a:fld>
            <a:endParaRPr lang="uk-UA"/>
          </a:p>
        </p:txBody>
      </p:sp>
      <p:sp>
        <p:nvSpPr>
          <p:cNvPr id="6" name="Нижний колонтитул 5"/>
          <p:cNvSpPr>
            <a:spLocks noGrp="1"/>
          </p:cNvSpPr>
          <p:nvPr>
            <p:ph type="ftr" sz="quarter" idx="11"/>
          </p:nvPr>
        </p:nvSpPr>
        <p:spPr>
          <a:xfrm>
            <a:off x="301752" y="6410848"/>
            <a:ext cx="3383280" cy="365760"/>
          </a:xfrm>
        </p:spPr>
        <p:txBody>
          <a:bodyPr/>
          <a:lstStyle/>
          <a:p>
            <a:endParaRPr lang="uk-UA"/>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21" name="Прямая соединительная линия 20"/>
          <p:cNvSpPr>
            <a:spLocks noChangeShapeType="1"/>
          </p:cNvSpPr>
          <p:nvPr/>
        </p:nvSpPr>
        <p:spPr bwMode="auto">
          <a:xfrm>
            <a:off x="152400" y="533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9" name="Прямоугольник 18"/>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Прямоугольник 15"/>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7" name="Прямоугольник 16"/>
          <p:cNvSpPr>
            <a:spLocks noChangeArrowheads="1"/>
          </p:cNvSpPr>
          <p:nvPr/>
        </p:nvSpPr>
        <p:spPr bwMode="white">
          <a:xfrm>
            <a:off x="0" y="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Прямоугольник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0" name="Прямоугольник 19"/>
          <p:cNvSpPr>
            <a:spLocks noChangeArrowheads="1"/>
          </p:cNvSpPr>
          <p:nvPr/>
        </p:nvSpPr>
        <p:spPr bwMode="auto">
          <a:xfrm>
            <a:off x="152400" y="152400"/>
            <a:ext cx="8833104" cy="301752"/>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Прямоугольник 7"/>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Прямоугольник 14"/>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2" name="Овал 11"/>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Овал 12"/>
          <p:cNvSpPr/>
          <p:nvPr/>
        </p:nvSpPr>
        <p:spPr>
          <a:xfrm>
            <a:off x="1389888" y="323088"/>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7" name="Номер слайда 6"/>
          <p:cNvSpPr>
            <a:spLocks noGrp="1"/>
          </p:cNvSpPr>
          <p:nvPr>
            <p:ph type="sldNum" sz="quarter" idx="12"/>
          </p:nvPr>
        </p:nvSpPr>
        <p:spPr>
          <a:xfrm>
            <a:off x="1371600" y="312738"/>
            <a:ext cx="457200" cy="441325"/>
          </a:xfrm>
        </p:spPr>
        <p:txBody>
          <a:bodyPr/>
          <a:lstStyle/>
          <a:p>
            <a:fld id="{5D622363-A333-40CB-A83B-93CAB7B589B8}" type="slidenum">
              <a:rPr lang="uk-UA" smtClean="0"/>
              <a:t>‹#›</a:t>
            </a:fld>
            <a:endParaRPr lang="uk-UA"/>
          </a:p>
        </p:txBody>
      </p:sp>
      <p:sp>
        <p:nvSpPr>
          <p:cNvPr id="2" name="Заголовок 1"/>
          <p:cNvSpPr>
            <a:spLocks noGrp="1"/>
          </p:cNvSpPr>
          <p:nvPr>
            <p:ph type="title"/>
          </p:nvPr>
        </p:nvSpPr>
        <p:spPr>
          <a:xfrm>
            <a:off x="3000375" y="5029200"/>
            <a:ext cx="5867400" cy="1219200"/>
          </a:xfrm>
        </p:spPr>
        <p:txBody>
          <a:bodyPr anchor="t">
            <a:noAutofit/>
          </a:bodyPr>
          <a:lstStyle>
            <a:lvl1pPr algn="l">
              <a:buNone/>
              <a:defRPr sz="2400" b="1">
                <a:solidFill>
                  <a:schemeClr val="tx2"/>
                </a:solidFill>
              </a:defRPr>
            </a:lvl1pPr>
          </a:lstStyle>
          <a:p>
            <a:r>
              <a:rPr kumimoji="0" lang="ru-RU" smtClean="0"/>
              <a:t>Образец заголовка</a:t>
            </a:r>
            <a:endParaRPr kumimoji="0" lang="en-US"/>
          </a:p>
        </p:txBody>
      </p:sp>
      <p:sp>
        <p:nvSpPr>
          <p:cNvPr id="3" name="Рисунок 2"/>
          <p:cNvSpPr>
            <a:spLocks noGrp="1"/>
          </p:cNvSpPr>
          <p:nvPr>
            <p:ph type="pic" idx="1"/>
          </p:nvPr>
        </p:nvSpPr>
        <p:spPr>
          <a:xfrm>
            <a:off x="3000375" y="609600"/>
            <a:ext cx="5867400" cy="4267200"/>
          </a:xfrm>
        </p:spPr>
        <p:txBody>
          <a:bodyPr/>
          <a:lstStyle>
            <a:lvl1pPr marL="0" indent="0">
              <a:buNone/>
              <a:defRPr sz="3200"/>
            </a:lvl1pPr>
          </a:lstStyle>
          <a:p>
            <a:r>
              <a:rPr kumimoji="0" lang="ru-RU" smtClean="0"/>
              <a:t>Вставка рисунка</a:t>
            </a:r>
            <a:endParaRPr kumimoji="0" lang="en-US" dirty="0"/>
          </a:p>
        </p:txBody>
      </p:sp>
      <p:sp>
        <p:nvSpPr>
          <p:cNvPr id="4" name="Текст 3"/>
          <p:cNvSpPr>
            <a:spLocks noGrp="1"/>
          </p:cNvSpPr>
          <p:nvPr>
            <p:ph type="body" sz="half" idx="2"/>
          </p:nvPr>
        </p:nvSpPr>
        <p:spPr>
          <a:xfrm>
            <a:off x="381000" y="990600"/>
            <a:ext cx="2438400" cy="5257800"/>
          </a:xfrm>
        </p:spPr>
        <p:txBody>
          <a:bodyPr/>
          <a:lstStyle>
            <a:lvl1pPr marL="0" indent="0">
              <a:spcAft>
                <a:spcPts val="1000"/>
              </a:spcAft>
              <a:buFontTx/>
              <a:buNone/>
              <a:defRPr sz="1600">
                <a:solidFill>
                  <a:srgbClr val="FFFFFF"/>
                </a:solidFill>
              </a:defRPr>
            </a:lvl1pPr>
            <a:lvl2pPr>
              <a:defRPr sz="1200"/>
            </a:lvl2pPr>
            <a:lvl3pPr>
              <a:defRPr sz="1000"/>
            </a:lvl3pPr>
            <a:lvl4pPr>
              <a:defRPr sz="900"/>
            </a:lvl4pPr>
            <a:lvl5pPr>
              <a:defRPr sz="900"/>
            </a:lvl5pPr>
          </a:lstStyle>
          <a:p>
            <a:pPr lvl="0" eaLnBrk="1" latinLnBrk="0" hangingPunct="1"/>
            <a:r>
              <a:rPr kumimoji="0" lang="ru-RU" smtClean="0"/>
              <a:t>Образец текста</a:t>
            </a:r>
          </a:p>
        </p:txBody>
      </p:sp>
      <p:sp>
        <p:nvSpPr>
          <p:cNvPr id="22" name="Прямоугольник 21"/>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Дата 4"/>
          <p:cNvSpPr>
            <a:spLocks noGrp="1"/>
          </p:cNvSpPr>
          <p:nvPr>
            <p:ph type="dt" sz="half" idx="10"/>
          </p:nvPr>
        </p:nvSpPr>
        <p:spPr>
          <a:xfrm>
            <a:off x="5788152" y="6404984"/>
            <a:ext cx="3044952" cy="365760"/>
          </a:xfrm>
        </p:spPr>
        <p:txBody>
          <a:bodyPr/>
          <a:lstStyle/>
          <a:p>
            <a:fld id="{D24740F7-CB86-47ED-97D1-DB934FBE11CC}" type="datetimeFigureOut">
              <a:rPr lang="uk-UA" smtClean="0"/>
              <a:t>10.02.2013</a:t>
            </a:fld>
            <a:endParaRPr lang="uk-UA"/>
          </a:p>
        </p:txBody>
      </p:sp>
      <p:sp>
        <p:nvSpPr>
          <p:cNvPr id="6" name="Нижний колонтитул 5"/>
          <p:cNvSpPr>
            <a:spLocks noGrp="1"/>
          </p:cNvSpPr>
          <p:nvPr>
            <p:ph type="ftr" sz="quarter" idx="11"/>
          </p:nvPr>
        </p:nvSpPr>
        <p:spPr>
          <a:xfrm>
            <a:off x="301752" y="6410848"/>
            <a:ext cx="3584448" cy="365760"/>
          </a:xfrm>
        </p:spPr>
        <p:txBody>
          <a:bodyPr/>
          <a:lstStyle/>
          <a:p>
            <a:endParaRPr lang="uk-UA"/>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7" name="Прямоугольник 1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Прямоугольник 15"/>
          <p:cNvSpPr>
            <a:spLocks noChangeArrowheads="1"/>
          </p:cNvSpPr>
          <p:nvPr/>
        </p:nvSpPr>
        <p:spPr bwMode="white">
          <a:xfrm>
            <a:off x="0" y="0"/>
            <a:ext cx="9144000" cy="1393371"/>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Прямоугольник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Прямоугольник 18"/>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Прямоугольник 8"/>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4" name="Дата 13"/>
          <p:cNvSpPr>
            <a:spLocks noGrp="1"/>
          </p:cNvSpPr>
          <p:nvPr>
            <p:ph type="dt" sz="half" idx="2"/>
          </p:nvPr>
        </p:nvSpPr>
        <p:spPr>
          <a:xfrm>
            <a:off x="5791200" y="6404984"/>
            <a:ext cx="3044952" cy="365760"/>
          </a:xfrm>
          <a:prstGeom prst="rect">
            <a:avLst/>
          </a:prstGeom>
        </p:spPr>
        <p:txBody>
          <a:bodyPr vert="horz"/>
          <a:lstStyle>
            <a:lvl1pPr algn="r" eaLnBrk="1" latinLnBrk="0" hangingPunct="1">
              <a:defRPr kumimoji="0" sz="1400">
                <a:solidFill>
                  <a:srgbClr val="FFFFFF"/>
                </a:solidFill>
              </a:defRPr>
            </a:lvl1pPr>
          </a:lstStyle>
          <a:p>
            <a:fld id="{D24740F7-CB86-47ED-97D1-DB934FBE11CC}" type="datetimeFigureOut">
              <a:rPr lang="uk-UA" smtClean="0"/>
              <a:t>10.02.2013</a:t>
            </a:fld>
            <a:endParaRPr lang="uk-UA"/>
          </a:p>
        </p:txBody>
      </p:sp>
      <p:sp>
        <p:nvSpPr>
          <p:cNvPr id="3" name="Нижний колонтитул 2"/>
          <p:cNvSpPr>
            <a:spLocks noGrp="1"/>
          </p:cNvSpPr>
          <p:nvPr>
            <p:ph type="ftr" sz="quarter" idx="3"/>
          </p:nvPr>
        </p:nvSpPr>
        <p:spPr>
          <a:xfrm>
            <a:off x="304800" y="6410848"/>
            <a:ext cx="3581400" cy="365760"/>
          </a:xfrm>
          <a:prstGeom prst="rect">
            <a:avLst/>
          </a:prstGeom>
        </p:spPr>
        <p:txBody>
          <a:bodyPr vert="horz"/>
          <a:lstStyle>
            <a:lvl1pPr algn="l" eaLnBrk="1" latinLnBrk="0" hangingPunct="1">
              <a:defRPr kumimoji="0" sz="1200">
                <a:solidFill>
                  <a:srgbClr val="FFFFFF"/>
                </a:solidFill>
              </a:defRPr>
            </a:lvl1pPr>
          </a:lstStyle>
          <a:p>
            <a:endParaRPr lang="uk-UA"/>
          </a:p>
        </p:txBody>
      </p:sp>
      <p:sp>
        <p:nvSpPr>
          <p:cNvPr id="8" name="Прямоугольник 7"/>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0" name="Прямая соединительная линия 9"/>
          <p:cNvSpPr>
            <a:spLocks noChangeShapeType="1"/>
          </p:cNvSpPr>
          <p:nvPr/>
        </p:nvSpPr>
        <p:spPr bwMode="auto">
          <a:xfrm>
            <a:off x="152400" y="1276743"/>
            <a:ext cx="8833104"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2" name="Овал 11"/>
          <p:cNvSpPr/>
          <p:nvPr/>
        </p:nvSpPr>
        <p:spPr>
          <a:xfrm>
            <a:off x="4267200" y="956036"/>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Овал 14"/>
          <p:cNvSpPr/>
          <p:nvPr/>
        </p:nvSpPr>
        <p:spPr>
          <a:xfrm>
            <a:off x="4361688" y="1050524"/>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3" name="Номер слайда 22"/>
          <p:cNvSpPr>
            <a:spLocks noGrp="1"/>
          </p:cNvSpPr>
          <p:nvPr>
            <p:ph type="sldNum" sz="quarter" idx="4"/>
          </p:nvPr>
        </p:nvSpPr>
        <p:spPr>
          <a:xfrm>
            <a:off x="4343400" y="1040174"/>
            <a:ext cx="457200" cy="441325"/>
          </a:xfrm>
          <a:prstGeom prst="rect">
            <a:avLst/>
          </a:prstGeom>
        </p:spPr>
        <p:txBody>
          <a:bodyPr vert="horz" lIns="45720" rIns="45720" anchor="ctr">
            <a:normAutofit/>
          </a:bodyPr>
          <a:lstStyle>
            <a:lvl1pPr algn="ctr" eaLnBrk="1" latinLnBrk="0" hangingPunct="1">
              <a:defRPr kumimoji="0" sz="1600">
                <a:solidFill>
                  <a:schemeClr val="accent3">
                    <a:shade val="75000"/>
                  </a:schemeClr>
                </a:solidFill>
              </a:defRPr>
            </a:lvl1pPr>
          </a:lstStyle>
          <a:p>
            <a:fld id="{5D622363-A333-40CB-A83B-93CAB7B589B8}" type="slidenum">
              <a:rPr lang="uk-UA" smtClean="0"/>
              <a:t>‹#›</a:t>
            </a:fld>
            <a:endParaRPr lang="uk-UA"/>
          </a:p>
        </p:txBody>
      </p:sp>
      <p:sp>
        <p:nvSpPr>
          <p:cNvPr id="22" name="Заголовок 21"/>
          <p:cNvSpPr>
            <a:spLocks noGrp="1"/>
          </p:cNvSpPr>
          <p:nvPr>
            <p:ph type="title"/>
          </p:nvPr>
        </p:nvSpPr>
        <p:spPr>
          <a:xfrm>
            <a:off x="301752" y="228600"/>
            <a:ext cx="8534400" cy="758952"/>
          </a:xfrm>
          <a:prstGeom prst="rect">
            <a:avLst/>
          </a:prstGeom>
        </p:spPr>
        <p:txBody>
          <a:bodyPr vert="horz" anchor="b">
            <a:normAutofit/>
          </a:bodyPr>
          <a:lstStyle/>
          <a:p>
            <a:r>
              <a:rPr kumimoji="0" lang="ru-RU" smtClean="0"/>
              <a:t>Образец заголовка</a:t>
            </a:r>
            <a:endParaRPr kumimoji="0" lang="en-US"/>
          </a:p>
        </p:txBody>
      </p:sp>
      <p:sp>
        <p:nvSpPr>
          <p:cNvPr id="13" name="Текст 12"/>
          <p:cNvSpPr>
            <a:spLocks noGrp="1"/>
          </p:cNvSpPr>
          <p:nvPr>
            <p:ph type="body" idx="1"/>
          </p:nvPr>
        </p:nvSpPr>
        <p:spPr>
          <a:xfrm>
            <a:off x="301752" y="1524000"/>
            <a:ext cx="8534400" cy="4599432"/>
          </a:xfrm>
          <a:prstGeom prst="rect">
            <a:avLst/>
          </a:prstGeom>
        </p:spPr>
        <p:txBody>
          <a:bodyPr vert="horz">
            <a:normAutofit/>
          </a:bodyPr>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Tree>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Lst>
  <p:txStyles>
    <p:titleStyle>
      <a:lvl1pPr algn="ctr" rtl="0" eaLnBrk="1" latinLnBrk="0" hangingPunct="1">
        <a:spcBef>
          <a:spcPct val="0"/>
        </a:spcBef>
        <a:buNone/>
        <a:defRPr kumimoji="0" sz="3300" kern="1200">
          <a:solidFill>
            <a:schemeClr val="accent3">
              <a:shade val="75000"/>
            </a:schemeClr>
          </a:solidFill>
          <a:latin typeface="+mj-lt"/>
          <a:ea typeface="+mj-ea"/>
          <a:cs typeface="+mj-cs"/>
        </a:defRPr>
      </a:lvl1pPr>
    </p:titleStyle>
    <p:bodyStyle>
      <a:lvl1pPr marL="274320" indent="-274320" algn="l" rtl="0" eaLnBrk="1" latinLnBrk="0" hangingPunct="1">
        <a:spcBef>
          <a:spcPct val="20000"/>
        </a:spcBef>
        <a:buClr>
          <a:schemeClr val="accent1"/>
        </a:buClr>
        <a:buSzPct val="85000"/>
        <a:buFont typeface="Wingdings 2"/>
        <a:buChar char=""/>
        <a:defRPr kumimoji="0" sz="2700" kern="1200">
          <a:solidFill>
            <a:schemeClr val="tx1"/>
          </a:solidFill>
          <a:latin typeface="+mn-lt"/>
          <a:ea typeface="+mn-ea"/>
          <a:cs typeface="+mn-cs"/>
        </a:defRPr>
      </a:lvl1pPr>
      <a:lvl2pPr marL="548640" indent="-274320" algn="l" rtl="0" eaLnBrk="1" latinLnBrk="0" hangingPunct="1">
        <a:spcBef>
          <a:spcPct val="20000"/>
        </a:spcBef>
        <a:buClr>
          <a:schemeClr val="accent2"/>
        </a:buClr>
        <a:buSzPct val="70000"/>
        <a:buFont typeface="Wingdings"/>
        <a:buChar char=""/>
        <a:defRPr kumimoji="0" sz="2200" kern="1200">
          <a:solidFill>
            <a:schemeClr val="tx2"/>
          </a:solidFill>
          <a:latin typeface="+mn-lt"/>
          <a:ea typeface="+mn-ea"/>
          <a:cs typeface="+mn-cs"/>
        </a:defRPr>
      </a:lvl2pPr>
      <a:lvl3pPr marL="822960" indent="-228600" algn="l" rtl="0" eaLnBrk="1" latinLnBrk="0" hangingPunct="1">
        <a:spcBef>
          <a:spcPct val="20000"/>
        </a:spcBef>
        <a:buClr>
          <a:schemeClr val="accent3"/>
        </a:buClr>
        <a:buSzPct val="7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ct val="20000"/>
        </a:spcBef>
        <a:buClr>
          <a:schemeClr val="accent4"/>
        </a:buClr>
        <a:buSzPct val="70000"/>
        <a:buFont typeface="Wingdings"/>
        <a:buChar char=""/>
        <a:defRPr kumimoji="0" sz="2000" kern="1200">
          <a:solidFill>
            <a:schemeClr val="tx2"/>
          </a:solidFill>
          <a:latin typeface="+mn-lt"/>
          <a:ea typeface="+mn-ea"/>
          <a:cs typeface="+mn-cs"/>
        </a:defRPr>
      </a:lvl4pPr>
      <a:lvl5pPr marL="1371600" indent="-228600" algn="l" rtl="0" eaLnBrk="1" latinLnBrk="0" hangingPunct="1">
        <a:spcBef>
          <a:spcPct val="20000"/>
        </a:spcBef>
        <a:buClr>
          <a:schemeClr val="accent5"/>
        </a:buClr>
        <a:buFontTx/>
        <a:buChar char="•"/>
        <a:defRPr kumimoji="0" sz="1800" kern="1200">
          <a:solidFill>
            <a:schemeClr val="tx1"/>
          </a:solidFill>
          <a:latin typeface="+mn-lt"/>
          <a:ea typeface="+mn-ea"/>
          <a:cs typeface="+mn-cs"/>
        </a:defRPr>
      </a:lvl5pPr>
      <a:lvl6pPr marL="1645920" indent="-182880" algn="l" rtl="0" eaLnBrk="1" latinLnBrk="0" hangingPunct="1">
        <a:spcBef>
          <a:spcPct val="20000"/>
        </a:spcBef>
        <a:buClr>
          <a:schemeClr val="accent6"/>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1">
            <a:shade val="75000"/>
          </a:schemeClr>
        </a:buClr>
        <a:buSzPct val="90000"/>
        <a:buChar char="•"/>
        <a:defRPr kumimoji="0" sz="1600" kern="1200" baseline="0">
          <a:solidFill>
            <a:schemeClr val="tx1"/>
          </a:solidFill>
          <a:latin typeface="+mn-lt"/>
          <a:ea typeface="+mn-ea"/>
          <a:cs typeface="+mn-cs"/>
        </a:defRPr>
      </a:lvl7pPr>
      <a:lvl8pPr marL="2103120" indent="-182880" algn="l" rtl="0" eaLnBrk="1" latinLnBrk="0" hangingPunct="1">
        <a:spcBef>
          <a:spcPct val="20000"/>
        </a:spcBef>
        <a:buClr>
          <a:schemeClr val="accent4">
            <a:shade val="75000"/>
          </a:schemeClr>
        </a:buClr>
        <a:buChar char="•"/>
        <a:defRPr kumimoji="0" sz="1600" kern="1200">
          <a:solidFill>
            <a:schemeClr val="tx1"/>
          </a:solidFill>
          <a:latin typeface="+mn-lt"/>
          <a:ea typeface="+mn-ea"/>
          <a:cs typeface="+mn-cs"/>
        </a:defRPr>
      </a:lvl8pPr>
      <a:lvl9pPr marL="2377440" indent="-182880" algn="l" rtl="0" eaLnBrk="1" latinLnBrk="0" hangingPunct="1">
        <a:spcBef>
          <a:spcPct val="20000"/>
        </a:spcBef>
        <a:buClr>
          <a:schemeClr val="accent2">
            <a:shade val="75000"/>
          </a:schemeClr>
        </a:buClr>
        <a:buSzPct val="90000"/>
        <a:buChar char="•"/>
        <a:defRPr kumimoji="0" sz="1400" kern="1200" cap="all"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7.xml"/><Relationship Id="rId4" Type="http://schemas.openxmlformats.org/officeDocument/2006/relationships/image" Target="../media/image12.jpe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0"/>
            <a:ext cx="9144000" cy="6858000"/>
          </a:xfrm>
        </p:spPr>
        <p:txBody>
          <a:bodyPr>
            <a:noAutofit/>
          </a:bodyPr>
          <a:lstStyle/>
          <a:p>
            <a:pPr algn="ctr"/>
            <a:r>
              <a:rPr lang="uk-UA" sz="9600" b="1" dirty="0" smtClean="0"/>
              <a:t>Болгарія після Другої світової війни</a:t>
            </a:r>
            <a:endParaRPr lang="uk-UA" sz="9600" b="1" dirty="0"/>
          </a:p>
        </p:txBody>
      </p:sp>
    </p:spTree>
  </p:cSld>
  <p:clrMapOvr>
    <a:masterClrMapping/>
  </p:clrMapOvr>
  <p:transition spd="med">
    <p:wedg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800" decel="100000"/>
                                        <p:tgtEl>
                                          <p:spTgt spid="2"/>
                                        </p:tgtEl>
                                      </p:cBhvr>
                                    </p:animEffect>
                                    <p:anim calcmode="lin" valueType="num">
                                      <p:cBhvr>
                                        <p:cTn id="8" dur="800" decel="100000" fill="hold"/>
                                        <p:tgtEl>
                                          <p:spTgt spid="2"/>
                                        </p:tgtEl>
                                        <p:attrNameLst>
                                          <p:attrName>style.rotation</p:attrName>
                                        </p:attrNameLst>
                                      </p:cBhvr>
                                      <p:tavLst>
                                        <p:tav tm="0">
                                          <p:val>
                                            <p:fltVal val="-90"/>
                                          </p:val>
                                        </p:tav>
                                        <p:tav tm="100000">
                                          <p:val>
                                            <p:fltVal val="0"/>
                                          </p:val>
                                        </p:tav>
                                      </p:tavLst>
                                    </p:anim>
                                    <p:anim calcmode="lin" valueType="num">
                                      <p:cBhvr>
                                        <p:cTn id="9" dur="800" decel="100000" fill="hold"/>
                                        <p:tgtEl>
                                          <p:spTgt spid="2"/>
                                        </p:tgtEl>
                                        <p:attrNameLst>
                                          <p:attrName>ppt_x</p:attrName>
                                        </p:attrNameLst>
                                      </p:cBhvr>
                                      <p:tavLst>
                                        <p:tav tm="0">
                                          <p:val>
                                            <p:strVal val="#ppt_x+0.4"/>
                                          </p:val>
                                        </p:tav>
                                        <p:tav tm="100000">
                                          <p:val>
                                            <p:strVal val="#ppt_x-0.05"/>
                                          </p:val>
                                        </p:tav>
                                      </p:tavLst>
                                    </p:anim>
                                    <p:anim calcmode="lin" valueType="num">
                                      <p:cBhvr>
                                        <p:cTn id="10" dur="800" decel="100000" fill="hold"/>
                                        <p:tgtEl>
                                          <p:spTgt spid="2"/>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2"/>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2"/>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57158" y="285728"/>
            <a:ext cx="8534400" cy="758952"/>
          </a:xfrm>
        </p:spPr>
        <p:txBody>
          <a:bodyPr>
            <a:normAutofit fontScale="90000"/>
          </a:bodyPr>
          <a:lstStyle/>
          <a:p>
            <a:r>
              <a:rPr lang="uk-UA" dirty="0" smtClean="0"/>
              <a:t>Петро </a:t>
            </a:r>
            <a:r>
              <a:rPr lang="uk-UA" dirty="0" err="1" smtClean="0"/>
              <a:t>Стоянов</a:t>
            </a:r>
            <a:r>
              <a:rPr lang="uk-UA" dirty="0" smtClean="0"/>
              <a:t/>
            </a:r>
            <a:br>
              <a:rPr lang="uk-UA" dirty="0" smtClean="0"/>
            </a:br>
            <a:r>
              <a:rPr lang="ru-RU" dirty="0" smtClean="0"/>
              <a:t>22 </a:t>
            </a:r>
            <a:r>
              <a:rPr lang="ru-RU" dirty="0" err="1" smtClean="0"/>
              <a:t>січня</a:t>
            </a:r>
            <a:r>
              <a:rPr lang="ru-RU" dirty="0" smtClean="0"/>
              <a:t> 1997 – 22 </a:t>
            </a:r>
            <a:r>
              <a:rPr lang="ru-RU" dirty="0" err="1" smtClean="0"/>
              <a:t>січня</a:t>
            </a:r>
            <a:r>
              <a:rPr lang="ru-RU" dirty="0" smtClean="0"/>
              <a:t> 2002</a:t>
            </a:r>
            <a:endParaRPr lang="uk-UA" dirty="0"/>
          </a:p>
        </p:txBody>
      </p:sp>
      <p:sp>
        <p:nvSpPr>
          <p:cNvPr id="3" name="Содержимое 2"/>
          <p:cNvSpPr>
            <a:spLocks noGrp="1"/>
          </p:cNvSpPr>
          <p:nvPr>
            <p:ph sz="quarter" idx="1"/>
          </p:nvPr>
        </p:nvSpPr>
        <p:spPr>
          <a:xfrm>
            <a:off x="301752" y="1527048"/>
            <a:ext cx="5056066" cy="4973786"/>
          </a:xfrm>
        </p:spPr>
        <p:txBody>
          <a:bodyPr>
            <a:normAutofit fontScale="85000" lnSpcReduction="20000"/>
          </a:bodyPr>
          <a:lstStyle/>
          <a:p>
            <a:r>
              <a:rPr lang="uk-UA" dirty="0" smtClean="0"/>
              <a:t>Союз демократичних </a:t>
            </a:r>
            <a:r>
              <a:rPr lang="uk-UA" dirty="0" smtClean="0"/>
              <a:t>сил</a:t>
            </a:r>
          </a:p>
          <a:p>
            <a:r>
              <a:rPr lang="ru-RU" dirty="0" smtClean="0"/>
              <a:t>У 1995 </a:t>
            </a:r>
            <a:r>
              <a:rPr lang="ru-RU" dirty="0" err="1" smtClean="0"/>
              <a:t>році</a:t>
            </a:r>
            <a:r>
              <a:rPr lang="ru-RU" dirty="0" smtClean="0"/>
              <a:t> Петра Стоянова </a:t>
            </a:r>
            <a:r>
              <a:rPr lang="ru-RU" dirty="0" err="1" smtClean="0"/>
              <a:t>обрали</a:t>
            </a:r>
            <a:r>
              <a:rPr lang="ru-RU" dirty="0" smtClean="0"/>
              <a:t> </a:t>
            </a:r>
            <a:r>
              <a:rPr lang="ru-RU" dirty="0" err="1" smtClean="0"/>
              <a:t>віце-президентом</a:t>
            </a:r>
            <a:r>
              <a:rPr lang="ru-RU" dirty="0" smtClean="0"/>
              <a:t> СДС, </a:t>
            </a:r>
            <a:r>
              <a:rPr lang="ru-RU" dirty="0" err="1" smtClean="0"/>
              <a:t>тепер</a:t>
            </a:r>
            <a:r>
              <a:rPr lang="ru-RU" dirty="0" smtClean="0"/>
              <a:t> </a:t>
            </a:r>
            <a:r>
              <a:rPr lang="ru-RU" dirty="0" err="1" smtClean="0"/>
              <a:t>він</a:t>
            </a:r>
            <a:r>
              <a:rPr lang="ru-RU" dirty="0" smtClean="0"/>
              <a:t> </a:t>
            </a:r>
            <a:r>
              <a:rPr lang="ru-RU" dirty="0" err="1" smtClean="0"/>
              <a:t>відповідав</a:t>
            </a:r>
            <a:r>
              <a:rPr lang="ru-RU" dirty="0" smtClean="0"/>
              <a:t> за </a:t>
            </a:r>
            <a:r>
              <a:rPr lang="ru-RU" dirty="0" err="1" smtClean="0"/>
              <a:t>внутрішню</a:t>
            </a:r>
            <a:r>
              <a:rPr lang="ru-RU" dirty="0" smtClean="0"/>
              <a:t> </a:t>
            </a:r>
            <a:r>
              <a:rPr lang="ru-RU" dirty="0" err="1" smtClean="0"/>
              <a:t>політику</a:t>
            </a:r>
            <a:r>
              <a:rPr lang="ru-RU" dirty="0" smtClean="0"/>
              <a:t>.</a:t>
            </a:r>
          </a:p>
          <a:p>
            <a:endParaRPr lang="ru-RU" dirty="0" smtClean="0"/>
          </a:p>
          <a:p>
            <a:r>
              <a:rPr lang="ru-RU" dirty="0" err="1" smtClean="0"/>
              <a:t>Від</a:t>
            </a:r>
            <a:r>
              <a:rPr lang="ru-RU" dirty="0" smtClean="0"/>
              <a:t> 1 </a:t>
            </a:r>
            <a:r>
              <a:rPr lang="ru-RU" dirty="0" err="1" smtClean="0"/>
              <a:t>червня</a:t>
            </a:r>
            <a:r>
              <a:rPr lang="ru-RU" dirty="0" smtClean="0"/>
              <a:t> 1996 року став кандидатом на посаду президента </a:t>
            </a:r>
            <a:r>
              <a:rPr lang="ru-RU" dirty="0" err="1" smtClean="0"/>
              <a:t>країни</a:t>
            </a:r>
            <a:r>
              <a:rPr lang="ru-RU" dirty="0" smtClean="0"/>
              <a:t>. На </a:t>
            </a:r>
            <a:r>
              <a:rPr lang="ru-RU" dirty="0" err="1" smtClean="0"/>
              <a:t>президентських</a:t>
            </a:r>
            <a:r>
              <a:rPr lang="ru-RU" dirty="0" smtClean="0"/>
              <a:t> </a:t>
            </a:r>
            <a:r>
              <a:rPr lang="ru-RU" dirty="0" err="1" smtClean="0"/>
              <a:t>виборах</a:t>
            </a:r>
            <a:r>
              <a:rPr lang="ru-RU" dirty="0" smtClean="0"/>
              <a:t>, </a:t>
            </a:r>
            <a:r>
              <a:rPr lang="ru-RU" dirty="0" err="1" smtClean="0"/>
              <a:t>що</a:t>
            </a:r>
            <a:r>
              <a:rPr lang="ru-RU" dirty="0" smtClean="0"/>
              <a:t> </a:t>
            </a:r>
            <a:r>
              <a:rPr lang="ru-RU" dirty="0" err="1" smtClean="0"/>
              <a:t>пройшли</a:t>
            </a:r>
            <a:r>
              <a:rPr lang="ru-RU" dirty="0" smtClean="0"/>
              <a:t> 2 листопада 1996, Петро набрав 59% </a:t>
            </a:r>
            <a:r>
              <a:rPr lang="ru-RU" dirty="0" err="1" smtClean="0"/>
              <a:t>або</a:t>
            </a:r>
            <a:r>
              <a:rPr lang="ru-RU" dirty="0" smtClean="0"/>
              <a:t> 2 502 517 </a:t>
            </a:r>
            <a:r>
              <a:rPr lang="ru-RU" dirty="0" err="1" smtClean="0"/>
              <a:t>голосів</a:t>
            </a:r>
            <a:r>
              <a:rPr lang="ru-RU" dirty="0" smtClean="0"/>
              <a:t>, </a:t>
            </a:r>
            <a:r>
              <a:rPr lang="ru-RU" dirty="0" err="1" smtClean="0"/>
              <a:t>і</a:t>
            </a:r>
            <a:r>
              <a:rPr lang="ru-RU" dirty="0" smtClean="0"/>
              <a:t> разом </a:t>
            </a:r>
            <a:r>
              <a:rPr lang="ru-RU" dirty="0" err="1" smtClean="0"/>
              <a:t>з</a:t>
            </a:r>
            <a:r>
              <a:rPr lang="ru-RU" dirty="0" smtClean="0"/>
              <a:t> </a:t>
            </a:r>
            <a:r>
              <a:rPr lang="ru-RU" dirty="0" err="1" smtClean="0"/>
              <a:t>віце-президентом</a:t>
            </a:r>
            <a:r>
              <a:rPr lang="ru-RU" dirty="0" smtClean="0"/>
              <a:t> </a:t>
            </a:r>
            <a:r>
              <a:rPr lang="ru-RU" dirty="0" err="1" smtClean="0"/>
              <a:t>Тодором</a:t>
            </a:r>
            <a:r>
              <a:rPr lang="ru-RU" dirty="0" smtClean="0"/>
              <a:t> </a:t>
            </a:r>
            <a:r>
              <a:rPr lang="ru-RU" dirty="0" err="1" smtClean="0"/>
              <a:t>Кавалджієвим</a:t>
            </a:r>
            <a:r>
              <a:rPr lang="ru-RU" dirty="0" smtClean="0"/>
              <a:t> </a:t>
            </a:r>
            <a:r>
              <a:rPr lang="ru-RU" dirty="0" err="1" smtClean="0"/>
              <a:t>очолив</a:t>
            </a:r>
            <a:r>
              <a:rPr lang="ru-RU" dirty="0" smtClean="0"/>
              <a:t> </a:t>
            </a:r>
            <a:r>
              <a:rPr lang="ru-RU" dirty="0" err="1" smtClean="0"/>
              <a:t>Болгарію</a:t>
            </a:r>
            <a:r>
              <a:rPr lang="ru-RU" dirty="0" smtClean="0"/>
              <a:t>.</a:t>
            </a:r>
            <a:endParaRPr lang="uk-UA" dirty="0"/>
          </a:p>
        </p:txBody>
      </p:sp>
      <p:pic>
        <p:nvPicPr>
          <p:cNvPr id="4" name="Рисунок 3" descr="Petar_stoyanov.jpg"/>
          <p:cNvPicPr>
            <a:picLocks noChangeAspect="1"/>
          </p:cNvPicPr>
          <p:nvPr/>
        </p:nvPicPr>
        <p:blipFill>
          <a:blip r:embed="rId2"/>
          <a:stretch>
            <a:fillRect/>
          </a:stretch>
        </p:blipFill>
        <p:spPr>
          <a:xfrm>
            <a:off x="5357818" y="1785926"/>
            <a:ext cx="2946400" cy="4025900"/>
          </a:xfrm>
          <a:prstGeom prst="rect">
            <a:avLst/>
          </a:prstGeom>
        </p:spPr>
      </p:pic>
    </p:spTree>
  </p:cSld>
  <p:clrMapOvr>
    <a:masterClrMapping/>
  </p:clrMapOvr>
  <p:transition spd="med">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8" presetClass="entr" presetSubtype="0" accel="5000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style.rotation</p:attrName>
                                        </p:attrNameLst>
                                      </p:cBhvr>
                                      <p:tavLst>
                                        <p:tav tm="0">
                                          <p:val>
                                            <p:fltVal val="90"/>
                                          </p:val>
                                        </p:tav>
                                        <p:tav tm="80000">
                                          <p:val>
                                            <p:fltVal val="90"/>
                                          </p:val>
                                        </p:tav>
                                        <p:tav tm="80000">
                                          <p:val>
                                            <p:fltVal val="90"/>
                                          </p:val>
                                        </p:tav>
                                        <p:tav tm="100000">
                                          <p:val>
                                            <p:fltVal val="0"/>
                                          </p:val>
                                        </p:tav>
                                      </p:tavLst>
                                    </p:anim>
                                    <p:anim calcmode="lin" valueType="num">
                                      <p:cBhvr>
                                        <p:cTn id="8" dur="1000" fill="hold"/>
                                        <p:tgtEl>
                                          <p:spTgt spid="2"/>
                                        </p:tgtEl>
                                        <p:attrNameLst>
                                          <p:attrName>ppt_x</p:attrName>
                                        </p:attrNameLst>
                                      </p:cBhvr>
                                      <p:tavLst>
                                        <p:tav tm="0">
                                          <p:val>
                                            <p:fltVal val="-1"/>
                                          </p:val>
                                        </p:tav>
                                        <p:tav tm="50000">
                                          <p:val>
                                            <p:fltVal val="0.95"/>
                                          </p:val>
                                        </p:tav>
                                        <p:tav tm="100000">
                                          <p:val>
                                            <p:strVal val="#ppt_x"/>
                                          </p:val>
                                        </p:tav>
                                      </p:tavLst>
                                    </p:anim>
                                    <p:anim calcmode="lin" valueType="num">
                                      <p:cBhvr>
                                        <p:cTn id="9" dur="1000" fill="hold"/>
                                        <p:tgtEl>
                                          <p:spTgt spid="2"/>
                                        </p:tgtEl>
                                        <p:attrNameLst>
                                          <p:attrName>ppt_y</p:attrName>
                                        </p:attrNameLst>
                                      </p:cBhvr>
                                      <p:tavLst>
                                        <p:tav tm="0">
                                          <p:val>
                                            <p:strVal val="#ppt_y"/>
                                          </p:val>
                                        </p:tav>
                                        <p:tav tm="100000">
                                          <p:val>
                                            <p:strVal val="#ppt_y"/>
                                          </p:val>
                                        </p:tav>
                                      </p:tavLst>
                                    </p:anim>
                                    <p:animEffect transition="in" filter="fade">
                                      <p:cBhvr>
                                        <p:cTn id="10" dur="1000"/>
                                        <p:tgtEl>
                                          <p:spTgt spid="2"/>
                                        </p:tgtEl>
                                      </p:cBhvr>
                                    </p:animEffect>
                                  </p:childTnLst>
                                </p:cTn>
                              </p:par>
                            </p:childTnLst>
                          </p:cTn>
                        </p:par>
                        <p:par>
                          <p:cTn id="11" fill="hold">
                            <p:stCondLst>
                              <p:cond delay="1000"/>
                            </p:stCondLst>
                            <p:childTnLst>
                              <p:par>
                                <p:cTn id="12" presetID="52" presetClass="entr" presetSubtype="0" fill="hold" grpId="0" nodeType="after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Scale>
                                      <p:cBhvr>
                                        <p:cTn id="14" dur="1000" decel="50000" fill="hold">
                                          <p:stCondLst>
                                            <p:cond delay="0"/>
                                          </p:stCondLst>
                                        </p:cTn>
                                        <p:tgtEl>
                                          <p:spTgt spid="3">
                                            <p:txEl>
                                              <p:pRg st="0" end="0"/>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5" dur="1000" decel="50000" fill="hold">
                                          <p:stCondLst>
                                            <p:cond delay="0"/>
                                          </p:stCondLst>
                                        </p:cTn>
                                        <p:tgtEl>
                                          <p:spTgt spid="3">
                                            <p:txEl>
                                              <p:pRg st="0" end="0"/>
                                            </p:txEl>
                                          </p:spTgt>
                                        </p:tgtEl>
                                        <p:attrNameLst>
                                          <p:attrName>ppt_x</p:attrName>
                                          <p:attrName>ppt_y</p:attrName>
                                        </p:attrNameLst>
                                      </p:cBhvr>
                                    </p:animMotion>
                                    <p:animEffect transition="in" filter="fade">
                                      <p:cBhvr>
                                        <p:cTn id="16" dur="1000"/>
                                        <p:tgtEl>
                                          <p:spTgt spid="3">
                                            <p:txEl>
                                              <p:pRg st="0" end="0"/>
                                            </p:txEl>
                                          </p:spTgt>
                                        </p:tgtEl>
                                      </p:cBhvr>
                                    </p:animEffect>
                                  </p:childTnLst>
                                </p:cTn>
                              </p:par>
                            </p:childTnLst>
                          </p:cTn>
                        </p:par>
                        <p:par>
                          <p:cTn id="17" fill="hold">
                            <p:stCondLst>
                              <p:cond delay="2000"/>
                            </p:stCondLst>
                            <p:childTnLst>
                              <p:par>
                                <p:cTn id="18" presetID="52" presetClass="entr" presetSubtype="0" fill="hold" grpId="0" nodeType="afterEffect">
                                  <p:stCondLst>
                                    <p:cond delay="0"/>
                                  </p:stCondLst>
                                  <p:childTnLst>
                                    <p:set>
                                      <p:cBhvr>
                                        <p:cTn id="19" dur="1" fill="hold">
                                          <p:stCondLst>
                                            <p:cond delay="0"/>
                                          </p:stCondLst>
                                        </p:cTn>
                                        <p:tgtEl>
                                          <p:spTgt spid="3">
                                            <p:txEl>
                                              <p:pRg st="1" end="1"/>
                                            </p:txEl>
                                          </p:spTgt>
                                        </p:tgtEl>
                                        <p:attrNameLst>
                                          <p:attrName>style.visibility</p:attrName>
                                        </p:attrNameLst>
                                      </p:cBhvr>
                                      <p:to>
                                        <p:strVal val="visible"/>
                                      </p:to>
                                    </p:set>
                                    <p:animScale>
                                      <p:cBhvr>
                                        <p:cTn id="20" dur="1000" decel="50000" fill="hold">
                                          <p:stCondLst>
                                            <p:cond delay="0"/>
                                          </p:stCondLst>
                                        </p:cTn>
                                        <p:tgtEl>
                                          <p:spTgt spid="3">
                                            <p:txEl>
                                              <p:pRg st="1" end="1"/>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1" dur="1000" decel="50000" fill="hold">
                                          <p:stCondLst>
                                            <p:cond delay="0"/>
                                          </p:stCondLst>
                                        </p:cTn>
                                        <p:tgtEl>
                                          <p:spTgt spid="3">
                                            <p:txEl>
                                              <p:pRg st="1" end="1"/>
                                            </p:txEl>
                                          </p:spTgt>
                                        </p:tgtEl>
                                        <p:attrNameLst>
                                          <p:attrName>ppt_x</p:attrName>
                                          <p:attrName>ppt_y</p:attrName>
                                        </p:attrNameLst>
                                      </p:cBhvr>
                                    </p:animMotion>
                                    <p:animEffect transition="in" filter="fade">
                                      <p:cBhvr>
                                        <p:cTn id="22" dur="1000"/>
                                        <p:tgtEl>
                                          <p:spTgt spid="3">
                                            <p:txEl>
                                              <p:pRg st="1" end="1"/>
                                            </p:txEl>
                                          </p:spTgt>
                                        </p:tgtEl>
                                      </p:cBhvr>
                                    </p:animEffect>
                                  </p:childTnLst>
                                </p:cTn>
                              </p:par>
                            </p:childTnLst>
                          </p:cTn>
                        </p:par>
                        <p:par>
                          <p:cTn id="23" fill="hold">
                            <p:stCondLst>
                              <p:cond delay="3000"/>
                            </p:stCondLst>
                            <p:childTnLst>
                              <p:par>
                                <p:cTn id="24" presetID="52" presetClass="entr" presetSubtype="0" fill="hold" grpId="0" nodeType="afterEffect">
                                  <p:stCondLst>
                                    <p:cond delay="0"/>
                                  </p:stCondLst>
                                  <p:childTnLst>
                                    <p:set>
                                      <p:cBhvr>
                                        <p:cTn id="25" dur="1" fill="hold">
                                          <p:stCondLst>
                                            <p:cond delay="0"/>
                                          </p:stCondLst>
                                        </p:cTn>
                                        <p:tgtEl>
                                          <p:spTgt spid="3">
                                            <p:txEl>
                                              <p:pRg st="3" end="3"/>
                                            </p:txEl>
                                          </p:spTgt>
                                        </p:tgtEl>
                                        <p:attrNameLst>
                                          <p:attrName>style.visibility</p:attrName>
                                        </p:attrNameLst>
                                      </p:cBhvr>
                                      <p:to>
                                        <p:strVal val="visible"/>
                                      </p:to>
                                    </p:set>
                                    <p:animScale>
                                      <p:cBhvr>
                                        <p:cTn id="26" dur="1000" decel="50000" fill="hold">
                                          <p:stCondLst>
                                            <p:cond delay="0"/>
                                          </p:stCondLst>
                                        </p:cTn>
                                        <p:tgtEl>
                                          <p:spTgt spid="3">
                                            <p:txEl>
                                              <p:pRg st="3" end="3"/>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7" dur="1000" decel="50000" fill="hold">
                                          <p:stCondLst>
                                            <p:cond delay="0"/>
                                          </p:stCondLst>
                                        </p:cTn>
                                        <p:tgtEl>
                                          <p:spTgt spid="3">
                                            <p:txEl>
                                              <p:pRg st="3" end="3"/>
                                            </p:txEl>
                                          </p:spTgt>
                                        </p:tgtEl>
                                        <p:attrNameLst>
                                          <p:attrName>ppt_x</p:attrName>
                                          <p:attrName>ppt_y</p:attrName>
                                        </p:attrNameLst>
                                      </p:cBhvr>
                                    </p:animMotion>
                                    <p:animEffect transition="in" filter="fade">
                                      <p:cBhvr>
                                        <p:cTn id="28" dur="1000"/>
                                        <p:tgtEl>
                                          <p:spTgt spid="3">
                                            <p:txEl>
                                              <p:pRg st="3" end="3"/>
                                            </p:txEl>
                                          </p:spTgt>
                                        </p:tgtEl>
                                      </p:cBhvr>
                                    </p:animEffect>
                                  </p:childTnLst>
                                </p:cTn>
                              </p:par>
                            </p:childTnLst>
                          </p:cTn>
                        </p:par>
                        <p:par>
                          <p:cTn id="29" fill="hold">
                            <p:stCondLst>
                              <p:cond delay="4000"/>
                            </p:stCondLst>
                            <p:childTnLst>
                              <p:par>
                                <p:cTn id="30" presetID="37" presetClass="entr" presetSubtype="0" fill="hold" nodeType="afterEffect">
                                  <p:stCondLst>
                                    <p:cond delay="0"/>
                                  </p:stCondLst>
                                  <p:childTnLst>
                                    <p:set>
                                      <p:cBhvr>
                                        <p:cTn id="31" dur="1" fill="hold">
                                          <p:stCondLst>
                                            <p:cond delay="0"/>
                                          </p:stCondLst>
                                        </p:cTn>
                                        <p:tgtEl>
                                          <p:spTgt spid="4"/>
                                        </p:tgtEl>
                                        <p:attrNameLst>
                                          <p:attrName>style.visibility</p:attrName>
                                        </p:attrNameLst>
                                      </p:cBhvr>
                                      <p:to>
                                        <p:strVal val="visible"/>
                                      </p:to>
                                    </p:set>
                                    <p:animEffect transition="in" filter="fade">
                                      <p:cBhvr>
                                        <p:cTn id="32" dur="1000"/>
                                        <p:tgtEl>
                                          <p:spTgt spid="4"/>
                                        </p:tgtEl>
                                      </p:cBhvr>
                                    </p:animEffect>
                                    <p:anim calcmode="lin" valueType="num">
                                      <p:cBhvr>
                                        <p:cTn id="33" dur="1000" fill="hold"/>
                                        <p:tgtEl>
                                          <p:spTgt spid="4"/>
                                        </p:tgtEl>
                                        <p:attrNameLst>
                                          <p:attrName>ppt_x</p:attrName>
                                        </p:attrNameLst>
                                      </p:cBhvr>
                                      <p:tavLst>
                                        <p:tav tm="0">
                                          <p:val>
                                            <p:strVal val="#ppt_x"/>
                                          </p:val>
                                        </p:tav>
                                        <p:tav tm="100000">
                                          <p:val>
                                            <p:strVal val="#ppt_x"/>
                                          </p:val>
                                        </p:tav>
                                      </p:tavLst>
                                    </p:anim>
                                    <p:anim calcmode="lin" valueType="num">
                                      <p:cBhvr>
                                        <p:cTn id="34" dur="900" decel="100000" fill="hold"/>
                                        <p:tgtEl>
                                          <p:spTgt spid="4"/>
                                        </p:tgtEl>
                                        <p:attrNameLst>
                                          <p:attrName>ppt_y</p:attrName>
                                        </p:attrNameLst>
                                      </p:cBhvr>
                                      <p:tavLst>
                                        <p:tav tm="0">
                                          <p:val>
                                            <p:strVal val="#ppt_y+1"/>
                                          </p:val>
                                        </p:tav>
                                        <p:tav tm="100000">
                                          <p:val>
                                            <p:strVal val="#ppt_y-.03"/>
                                          </p:val>
                                        </p:tav>
                                      </p:tavLst>
                                    </p:anim>
                                    <p:anim calcmode="lin" valueType="num">
                                      <p:cBhvr>
                                        <p:cTn id="35" dur="100" accel="100000" fill="hold">
                                          <p:stCondLst>
                                            <p:cond delay="900"/>
                                          </p:stCondLst>
                                        </p:cTn>
                                        <p:tgtEl>
                                          <p:spTgt spid="4"/>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228600"/>
            <a:ext cx="8836152" cy="1200136"/>
          </a:xfrm>
        </p:spPr>
        <p:txBody>
          <a:bodyPr>
            <a:normAutofit fontScale="90000"/>
          </a:bodyPr>
          <a:lstStyle/>
          <a:p>
            <a:r>
              <a:rPr lang="uk-UA" dirty="0" smtClean="0"/>
              <a:t>Георгій </a:t>
            </a:r>
            <a:r>
              <a:rPr lang="uk-UA" dirty="0" err="1" smtClean="0"/>
              <a:t>Пирванов</a:t>
            </a:r>
            <a:r>
              <a:rPr lang="uk-UA" dirty="0" smtClean="0"/>
              <a:t> </a:t>
            </a:r>
            <a:r>
              <a:rPr lang="uk-UA" dirty="0" smtClean="0"/>
              <a:t/>
            </a:r>
            <a:br>
              <a:rPr lang="uk-UA" dirty="0" smtClean="0"/>
            </a:br>
            <a:r>
              <a:rPr lang="ru-RU" dirty="0" smtClean="0"/>
              <a:t>22 </a:t>
            </a:r>
            <a:r>
              <a:rPr lang="ru-RU" dirty="0" err="1" smtClean="0"/>
              <a:t>січня</a:t>
            </a:r>
            <a:r>
              <a:rPr lang="ru-RU" dirty="0" smtClean="0"/>
              <a:t> 2002 – 22 </a:t>
            </a:r>
            <a:r>
              <a:rPr lang="ru-RU" dirty="0" err="1" smtClean="0"/>
              <a:t>січня</a:t>
            </a:r>
            <a:r>
              <a:rPr lang="ru-RU" dirty="0" smtClean="0"/>
              <a:t> 2007</a:t>
            </a:r>
            <a:br>
              <a:rPr lang="ru-RU" dirty="0" smtClean="0"/>
            </a:br>
            <a:r>
              <a:rPr lang="ru-RU" dirty="0" smtClean="0"/>
              <a:t>22 </a:t>
            </a:r>
            <a:r>
              <a:rPr lang="ru-RU" dirty="0" err="1" smtClean="0"/>
              <a:t>січня</a:t>
            </a:r>
            <a:r>
              <a:rPr lang="ru-RU" dirty="0" smtClean="0"/>
              <a:t> 2007 – 22 </a:t>
            </a:r>
            <a:r>
              <a:rPr lang="ru-RU" dirty="0" err="1" smtClean="0"/>
              <a:t>січня</a:t>
            </a:r>
            <a:r>
              <a:rPr lang="ru-RU" dirty="0" smtClean="0"/>
              <a:t> 2012</a:t>
            </a:r>
            <a:endParaRPr lang="uk-UA" dirty="0"/>
          </a:p>
        </p:txBody>
      </p:sp>
      <p:sp>
        <p:nvSpPr>
          <p:cNvPr id="3" name="Содержимое 2"/>
          <p:cNvSpPr>
            <a:spLocks noGrp="1"/>
          </p:cNvSpPr>
          <p:nvPr>
            <p:ph sz="quarter" idx="1"/>
          </p:nvPr>
        </p:nvSpPr>
        <p:spPr>
          <a:xfrm>
            <a:off x="301752" y="1527048"/>
            <a:ext cx="5699008" cy="4902348"/>
          </a:xfrm>
        </p:spPr>
        <p:txBody>
          <a:bodyPr>
            <a:normAutofit fontScale="77500" lnSpcReduction="20000"/>
          </a:bodyPr>
          <a:lstStyle/>
          <a:p>
            <a:r>
              <a:rPr lang="uk-UA" dirty="0" err="1" smtClean="0"/>
              <a:t>Болгарска</a:t>
            </a:r>
            <a:r>
              <a:rPr lang="uk-UA" dirty="0" smtClean="0"/>
              <a:t> соціалістична </a:t>
            </a:r>
            <a:r>
              <a:rPr lang="uk-UA" dirty="0" smtClean="0"/>
              <a:t>партія</a:t>
            </a:r>
          </a:p>
          <a:p>
            <a:r>
              <a:rPr lang="uk-UA" dirty="0" smtClean="0"/>
              <a:t>Нагороди</a:t>
            </a:r>
          </a:p>
          <a:p>
            <a:r>
              <a:rPr lang="uk-UA" dirty="0" smtClean="0"/>
              <a:t>Кавалер Великого хреста на ланцюгу ордена «За заслуги перед Італійською Республікою» (2005)</a:t>
            </a:r>
          </a:p>
          <a:p>
            <a:r>
              <a:rPr lang="uk-UA" dirty="0" smtClean="0"/>
              <a:t>Ланцюг ордена «За цивільні заслуги» (Іспанія)</a:t>
            </a:r>
          </a:p>
          <a:p>
            <a:r>
              <a:rPr lang="uk-UA" dirty="0" smtClean="0"/>
              <a:t>Орден Слона (2006, Данія)</a:t>
            </a:r>
          </a:p>
          <a:p>
            <a:r>
              <a:rPr lang="uk-UA" dirty="0" smtClean="0"/>
              <a:t>Великий хрест ордена Святого Олафа (Норвегія)</a:t>
            </a:r>
          </a:p>
          <a:p>
            <a:r>
              <a:rPr lang="uk-UA" dirty="0" smtClean="0"/>
              <a:t>Орден Серафимів (Швеція)</a:t>
            </a:r>
          </a:p>
          <a:p>
            <a:r>
              <a:rPr lang="uk-UA" dirty="0" smtClean="0"/>
              <a:t>Ланцюг ордена Незалежності (Катар)</a:t>
            </a:r>
          </a:p>
          <a:p>
            <a:r>
              <a:rPr lang="uk-UA" dirty="0" smtClean="0"/>
              <a:t>Орден Заслуг (Ліван)</a:t>
            </a:r>
          </a:p>
          <a:p>
            <a:r>
              <a:rPr lang="uk-UA" dirty="0" smtClean="0"/>
              <a:t>Орден Трьох зірок (Латвія)</a:t>
            </a:r>
          </a:p>
          <a:p>
            <a:r>
              <a:rPr lang="uk-UA" dirty="0" smtClean="0"/>
              <a:t>Орден Святого царя Бориса Хрестителя (Болгарська Православна Церква)</a:t>
            </a:r>
            <a:endParaRPr lang="uk-UA" dirty="0" smtClean="0"/>
          </a:p>
        </p:txBody>
      </p:sp>
      <p:pic>
        <p:nvPicPr>
          <p:cNvPr id="4" name="Рисунок 3" descr="521px-Parvanov.jpg"/>
          <p:cNvPicPr>
            <a:picLocks noChangeAspect="1"/>
          </p:cNvPicPr>
          <p:nvPr/>
        </p:nvPicPr>
        <p:blipFill>
          <a:blip r:embed="rId2"/>
          <a:stretch>
            <a:fillRect/>
          </a:stretch>
        </p:blipFill>
        <p:spPr>
          <a:xfrm>
            <a:off x="5572132" y="2000240"/>
            <a:ext cx="3244476" cy="3571900"/>
          </a:xfrm>
          <a:prstGeom prst="rect">
            <a:avLst/>
          </a:prstGeom>
        </p:spPr>
      </p:pic>
    </p:spTree>
  </p:cSld>
  <p:clrMapOvr>
    <a:masterClrMapping/>
  </p:clrMapOvr>
  <p:transition spd="med">
    <p:cover dir="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12"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strips(downLeft)">
                                      <p:cBhvr>
                                        <p:cTn id="7" dur="500"/>
                                        <p:tgtEl>
                                          <p:spTgt spid="2"/>
                                        </p:tgtEl>
                                      </p:cBhvr>
                                    </p:animEffect>
                                  </p:childTnLst>
                                </p:cTn>
                              </p:par>
                            </p:childTnLst>
                          </p:cTn>
                        </p:par>
                        <p:par>
                          <p:cTn id="8" fill="hold">
                            <p:stCondLst>
                              <p:cond delay="500"/>
                            </p:stCondLst>
                            <p:childTnLst>
                              <p:par>
                                <p:cTn id="9" presetID="37" presetClass="entr" presetSubtype="0" fill="hold" grpId="0" nodeType="after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Effect transition="in" filter="fade">
                                      <p:cBhvr>
                                        <p:cTn id="11" dur="1000"/>
                                        <p:tgtEl>
                                          <p:spTgt spid="3">
                                            <p:txEl>
                                              <p:pRg st="0" end="0"/>
                                            </p:txEl>
                                          </p:spTgt>
                                        </p:tgtEl>
                                      </p:cBhvr>
                                    </p:animEffect>
                                    <p:anim calcmode="lin" valueType="num">
                                      <p:cBhvr>
                                        <p:cTn id="12"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3" dur="900" decel="100000" fill="hold"/>
                                        <p:tgtEl>
                                          <p:spTgt spid="3">
                                            <p:txEl>
                                              <p:pRg st="0" end="0"/>
                                            </p:txEl>
                                          </p:spTgt>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3">
                                            <p:txEl>
                                              <p:pRg st="0" end="0"/>
                                            </p:txEl>
                                          </p:spTgt>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37" presetClass="entr" presetSubtype="0" fill="hold" grpId="0" nodeType="afterEffect">
                                  <p:stCondLst>
                                    <p:cond delay="0"/>
                                  </p:stCondLst>
                                  <p:childTnLst>
                                    <p:set>
                                      <p:cBhvr>
                                        <p:cTn id="17" dur="1" fill="hold">
                                          <p:stCondLst>
                                            <p:cond delay="0"/>
                                          </p:stCondLst>
                                        </p:cTn>
                                        <p:tgtEl>
                                          <p:spTgt spid="3">
                                            <p:txEl>
                                              <p:pRg st="1" end="1"/>
                                            </p:txEl>
                                          </p:spTgt>
                                        </p:tgtEl>
                                        <p:attrNameLst>
                                          <p:attrName>style.visibility</p:attrName>
                                        </p:attrNameLst>
                                      </p:cBhvr>
                                      <p:to>
                                        <p:strVal val="visible"/>
                                      </p:to>
                                    </p:set>
                                    <p:animEffect transition="in" filter="fade">
                                      <p:cBhvr>
                                        <p:cTn id="18" dur="1000"/>
                                        <p:tgtEl>
                                          <p:spTgt spid="3">
                                            <p:txEl>
                                              <p:pRg st="1" end="1"/>
                                            </p:txEl>
                                          </p:spTgt>
                                        </p:tgtEl>
                                      </p:cBhvr>
                                    </p:animEffect>
                                    <p:anim calcmode="lin" valueType="num">
                                      <p:cBhvr>
                                        <p:cTn id="19"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0" dur="900" decel="100000" fill="hold"/>
                                        <p:tgtEl>
                                          <p:spTgt spid="3">
                                            <p:txEl>
                                              <p:pRg st="1" end="1"/>
                                            </p:txEl>
                                          </p:spTgt>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3">
                                            <p:txEl>
                                              <p:pRg st="1" end="1"/>
                                            </p:txEl>
                                          </p:spTgt>
                                        </p:tgtEl>
                                        <p:attrNameLst>
                                          <p:attrName>ppt_y</p:attrName>
                                        </p:attrNameLst>
                                      </p:cBhvr>
                                      <p:tavLst>
                                        <p:tav tm="0">
                                          <p:val>
                                            <p:strVal val="#ppt_y-.03"/>
                                          </p:val>
                                        </p:tav>
                                        <p:tav tm="100000">
                                          <p:val>
                                            <p:strVal val="#ppt_y"/>
                                          </p:val>
                                        </p:tav>
                                      </p:tavLst>
                                    </p:anim>
                                  </p:childTnLst>
                                </p:cTn>
                              </p:par>
                            </p:childTnLst>
                          </p:cTn>
                        </p:par>
                        <p:par>
                          <p:cTn id="22" fill="hold">
                            <p:stCondLst>
                              <p:cond delay="2500"/>
                            </p:stCondLst>
                            <p:childTnLst>
                              <p:par>
                                <p:cTn id="23" presetID="37" presetClass="entr" presetSubtype="0" fill="hold" grpId="0" nodeType="afterEffect">
                                  <p:stCondLst>
                                    <p:cond delay="0"/>
                                  </p:stCondLst>
                                  <p:childTnLst>
                                    <p:set>
                                      <p:cBhvr>
                                        <p:cTn id="24" dur="1" fill="hold">
                                          <p:stCondLst>
                                            <p:cond delay="0"/>
                                          </p:stCondLst>
                                        </p:cTn>
                                        <p:tgtEl>
                                          <p:spTgt spid="3">
                                            <p:txEl>
                                              <p:pRg st="2" end="2"/>
                                            </p:txEl>
                                          </p:spTgt>
                                        </p:tgtEl>
                                        <p:attrNameLst>
                                          <p:attrName>style.visibility</p:attrName>
                                        </p:attrNameLst>
                                      </p:cBhvr>
                                      <p:to>
                                        <p:strVal val="visible"/>
                                      </p:to>
                                    </p:set>
                                    <p:animEffect transition="in" filter="fade">
                                      <p:cBhvr>
                                        <p:cTn id="25" dur="1000"/>
                                        <p:tgtEl>
                                          <p:spTgt spid="3">
                                            <p:txEl>
                                              <p:pRg st="2" end="2"/>
                                            </p:txEl>
                                          </p:spTgt>
                                        </p:tgtEl>
                                      </p:cBhvr>
                                    </p:animEffect>
                                    <p:anim calcmode="lin" valueType="num">
                                      <p:cBhvr>
                                        <p:cTn id="26"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7" dur="900" decel="100000" fill="hold"/>
                                        <p:tgtEl>
                                          <p:spTgt spid="3">
                                            <p:txEl>
                                              <p:pRg st="2" end="2"/>
                                            </p:txEl>
                                          </p:spTgt>
                                        </p:tgtEl>
                                        <p:attrNameLst>
                                          <p:attrName>ppt_y</p:attrName>
                                        </p:attrNameLst>
                                      </p:cBhvr>
                                      <p:tavLst>
                                        <p:tav tm="0">
                                          <p:val>
                                            <p:strVal val="#ppt_y+1"/>
                                          </p:val>
                                        </p:tav>
                                        <p:tav tm="100000">
                                          <p:val>
                                            <p:strVal val="#ppt_y-.03"/>
                                          </p:val>
                                        </p:tav>
                                      </p:tavLst>
                                    </p:anim>
                                    <p:anim calcmode="lin" valueType="num">
                                      <p:cBhvr>
                                        <p:cTn id="28" dur="100" accel="100000" fill="hold">
                                          <p:stCondLst>
                                            <p:cond delay="900"/>
                                          </p:stCondLst>
                                        </p:cTn>
                                        <p:tgtEl>
                                          <p:spTgt spid="3">
                                            <p:txEl>
                                              <p:pRg st="2" end="2"/>
                                            </p:txEl>
                                          </p:spTgt>
                                        </p:tgtEl>
                                        <p:attrNameLst>
                                          <p:attrName>ppt_y</p:attrName>
                                        </p:attrNameLst>
                                      </p:cBhvr>
                                      <p:tavLst>
                                        <p:tav tm="0">
                                          <p:val>
                                            <p:strVal val="#ppt_y-.03"/>
                                          </p:val>
                                        </p:tav>
                                        <p:tav tm="100000">
                                          <p:val>
                                            <p:strVal val="#ppt_y"/>
                                          </p:val>
                                        </p:tav>
                                      </p:tavLst>
                                    </p:anim>
                                  </p:childTnLst>
                                </p:cTn>
                              </p:par>
                            </p:childTnLst>
                          </p:cTn>
                        </p:par>
                        <p:par>
                          <p:cTn id="29" fill="hold">
                            <p:stCondLst>
                              <p:cond delay="3500"/>
                            </p:stCondLst>
                            <p:childTnLst>
                              <p:par>
                                <p:cTn id="30" presetID="37" presetClass="entr" presetSubtype="0" fill="hold" grpId="0" nodeType="afterEffect">
                                  <p:stCondLst>
                                    <p:cond delay="0"/>
                                  </p:stCondLst>
                                  <p:childTnLst>
                                    <p:set>
                                      <p:cBhvr>
                                        <p:cTn id="31" dur="1" fill="hold">
                                          <p:stCondLst>
                                            <p:cond delay="0"/>
                                          </p:stCondLst>
                                        </p:cTn>
                                        <p:tgtEl>
                                          <p:spTgt spid="3">
                                            <p:txEl>
                                              <p:pRg st="3" end="3"/>
                                            </p:txEl>
                                          </p:spTgt>
                                        </p:tgtEl>
                                        <p:attrNameLst>
                                          <p:attrName>style.visibility</p:attrName>
                                        </p:attrNameLst>
                                      </p:cBhvr>
                                      <p:to>
                                        <p:strVal val="visible"/>
                                      </p:to>
                                    </p:set>
                                    <p:animEffect transition="in" filter="fade">
                                      <p:cBhvr>
                                        <p:cTn id="32" dur="1000"/>
                                        <p:tgtEl>
                                          <p:spTgt spid="3">
                                            <p:txEl>
                                              <p:pRg st="3" end="3"/>
                                            </p:txEl>
                                          </p:spTgt>
                                        </p:tgtEl>
                                      </p:cBhvr>
                                    </p:animEffect>
                                    <p:anim calcmode="lin" valueType="num">
                                      <p:cBhvr>
                                        <p:cTn id="33"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4" dur="900" decel="100000" fill="hold"/>
                                        <p:tgtEl>
                                          <p:spTgt spid="3">
                                            <p:txEl>
                                              <p:pRg st="3" end="3"/>
                                            </p:txEl>
                                          </p:spTgt>
                                        </p:tgtEl>
                                        <p:attrNameLst>
                                          <p:attrName>ppt_y</p:attrName>
                                        </p:attrNameLst>
                                      </p:cBhvr>
                                      <p:tavLst>
                                        <p:tav tm="0">
                                          <p:val>
                                            <p:strVal val="#ppt_y+1"/>
                                          </p:val>
                                        </p:tav>
                                        <p:tav tm="100000">
                                          <p:val>
                                            <p:strVal val="#ppt_y-.03"/>
                                          </p:val>
                                        </p:tav>
                                      </p:tavLst>
                                    </p:anim>
                                    <p:anim calcmode="lin" valueType="num">
                                      <p:cBhvr>
                                        <p:cTn id="35" dur="100" accel="100000" fill="hold">
                                          <p:stCondLst>
                                            <p:cond delay="900"/>
                                          </p:stCondLst>
                                        </p:cTn>
                                        <p:tgtEl>
                                          <p:spTgt spid="3">
                                            <p:txEl>
                                              <p:pRg st="3" end="3"/>
                                            </p:txEl>
                                          </p:spTgt>
                                        </p:tgtEl>
                                        <p:attrNameLst>
                                          <p:attrName>ppt_y</p:attrName>
                                        </p:attrNameLst>
                                      </p:cBhvr>
                                      <p:tavLst>
                                        <p:tav tm="0">
                                          <p:val>
                                            <p:strVal val="#ppt_y-.03"/>
                                          </p:val>
                                        </p:tav>
                                        <p:tav tm="100000">
                                          <p:val>
                                            <p:strVal val="#ppt_y"/>
                                          </p:val>
                                        </p:tav>
                                      </p:tavLst>
                                    </p:anim>
                                  </p:childTnLst>
                                </p:cTn>
                              </p:par>
                            </p:childTnLst>
                          </p:cTn>
                        </p:par>
                        <p:par>
                          <p:cTn id="36" fill="hold">
                            <p:stCondLst>
                              <p:cond delay="4500"/>
                            </p:stCondLst>
                            <p:childTnLst>
                              <p:par>
                                <p:cTn id="37" presetID="37" presetClass="entr" presetSubtype="0" fill="hold" grpId="0" nodeType="afterEffect">
                                  <p:stCondLst>
                                    <p:cond delay="0"/>
                                  </p:stCondLst>
                                  <p:childTnLst>
                                    <p:set>
                                      <p:cBhvr>
                                        <p:cTn id="38" dur="1" fill="hold">
                                          <p:stCondLst>
                                            <p:cond delay="0"/>
                                          </p:stCondLst>
                                        </p:cTn>
                                        <p:tgtEl>
                                          <p:spTgt spid="3">
                                            <p:txEl>
                                              <p:pRg st="4" end="4"/>
                                            </p:txEl>
                                          </p:spTgt>
                                        </p:tgtEl>
                                        <p:attrNameLst>
                                          <p:attrName>style.visibility</p:attrName>
                                        </p:attrNameLst>
                                      </p:cBhvr>
                                      <p:to>
                                        <p:strVal val="visible"/>
                                      </p:to>
                                    </p:set>
                                    <p:animEffect transition="in" filter="fade">
                                      <p:cBhvr>
                                        <p:cTn id="39" dur="1000"/>
                                        <p:tgtEl>
                                          <p:spTgt spid="3">
                                            <p:txEl>
                                              <p:pRg st="4" end="4"/>
                                            </p:txEl>
                                          </p:spTgt>
                                        </p:tgtEl>
                                      </p:cBhvr>
                                    </p:animEffect>
                                    <p:anim calcmode="lin" valueType="num">
                                      <p:cBhvr>
                                        <p:cTn id="40"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41" dur="900" decel="100000" fill="hold"/>
                                        <p:tgtEl>
                                          <p:spTgt spid="3">
                                            <p:txEl>
                                              <p:pRg st="4" end="4"/>
                                            </p:txEl>
                                          </p:spTgt>
                                        </p:tgtEl>
                                        <p:attrNameLst>
                                          <p:attrName>ppt_y</p:attrName>
                                        </p:attrNameLst>
                                      </p:cBhvr>
                                      <p:tavLst>
                                        <p:tav tm="0">
                                          <p:val>
                                            <p:strVal val="#ppt_y+1"/>
                                          </p:val>
                                        </p:tav>
                                        <p:tav tm="100000">
                                          <p:val>
                                            <p:strVal val="#ppt_y-.03"/>
                                          </p:val>
                                        </p:tav>
                                      </p:tavLst>
                                    </p:anim>
                                    <p:anim calcmode="lin" valueType="num">
                                      <p:cBhvr>
                                        <p:cTn id="42" dur="100" accel="100000" fill="hold">
                                          <p:stCondLst>
                                            <p:cond delay="900"/>
                                          </p:stCondLst>
                                        </p:cTn>
                                        <p:tgtEl>
                                          <p:spTgt spid="3">
                                            <p:txEl>
                                              <p:pRg st="4" end="4"/>
                                            </p:txEl>
                                          </p:spTgt>
                                        </p:tgtEl>
                                        <p:attrNameLst>
                                          <p:attrName>ppt_y</p:attrName>
                                        </p:attrNameLst>
                                      </p:cBhvr>
                                      <p:tavLst>
                                        <p:tav tm="0">
                                          <p:val>
                                            <p:strVal val="#ppt_y-.03"/>
                                          </p:val>
                                        </p:tav>
                                        <p:tav tm="100000">
                                          <p:val>
                                            <p:strVal val="#ppt_y"/>
                                          </p:val>
                                        </p:tav>
                                      </p:tavLst>
                                    </p:anim>
                                  </p:childTnLst>
                                </p:cTn>
                              </p:par>
                            </p:childTnLst>
                          </p:cTn>
                        </p:par>
                        <p:par>
                          <p:cTn id="43" fill="hold">
                            <p:stCondLst>
                              <p:cond delay="5500"/>
                            </p:stCondLst>
                            <p:childTnLst>
                              <p:par>
                                <p:cTn id="44" presetID="37" presetClass="entr" presetSubtype="0" fill="hold" grpId="0" nodeType="afterEffect">
                                  <p:stCondLst>
                                    <p:cond delay="0"/>
                                  </p:stCondLst>
                                  <p:childTnLst>
                                    <p:set>
                                      <p:cBhvr>
                                        <p:cTn id="45" dur="1" fill="hold">
                                          <p:stCondLst>
                                            <p:cond delay="0"/>
                                          </p:stCondLst>
                                        </p:cTn>
                                        <p:tgtEl>
                                          <p:spTgt spid="3">
                                            <p:txEl>
                                              <p:pRg st="5" end="5"/>
                                            </p:txEl>
                                          </p:spTgt>
                                        </p:tgtEl>
                                        <p:attrNameLst>
                                          <p:attrName>style.visibility</p:attrName>
                                        </p:attrNameLst>
                                      </p:cBhvr>
                                      <p:to>
                                        <p:strVal val="visible"/>
                                      </p:to>
                                    </p:set>
                                    <p:animEffect transition="in" filter="fade">
                                      <p:cBhvr>
                                        <p:cTn id="46" dur="1000"/>
                                        <p:tgtEl>
                                          <p:spTgt spid="3">
                                            <p:txEl>
                                              <p:pRg st="5" end="5"/>
                                            </p:txEl>
                                          </p:spTgt>
                                        </p:tgtEl>
                                      </p:cBhvr>
                                    </p:animEffect>
                                    <p:anim calcmode="lin" valueType="num">
                                      <p:cBhvr>
                                        <p:cTn id="47"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48" dur="900" decel="100000" fill="hold"/>
                                        <p:tgtEl>
                                          <p:spTgt spid="3">
                                            <p:txEl>
                                              <p:pRg st="5" end="5"/>
                                            </p:txEl>
                                          </p:spTgt>
                                        </p:tgtEl>
                                        <p:attrNameLst>
                                          <p:attrName>ppt_y</p:attrName>
                                        </p:attrNameLst>
                                      </p:cBhvr>
                                      <p:tavLst>
                                        <p:tav tm="0">
                                          <p:val>
                                            <p:strVal val="#ppt_y+1"/>
                                          </p:val>
                                        </p:tav>
                                        <p:tav tm="100000">
                                          <p:val>
                                            <p:strVal val="#ppt_y-.03"/>
                                          </p:val>
                                        </p:tav>
                                      </p:tavLst>
                                    </p:anim>
                                    <p:anim calcmode="lin" valueType="num">
                                      <p:cBhvr>
                                        <p:cTn id="49" dur="100" accel="100000" fill="hold">
                                          <p:stCondLst>
                                            <p:cond delay="900"/>
                                          </p:stCondLst>
                                        </p:cTn>
                                        <p:tgtEl>
                                          <p:spTgt spid="3">
                                            <p:txEl>
                                              <p:pRg st="5" end="5"/>
                                            </p:txEl>
                                          </p:spTgt>
                                        </p:tgtEl>
                                        <p:attrNameLst>
                                          <p:attrName>ppt_y</p:attrName>
                                        </p:attrNameLst>
                                      </p:cBhvr>
                                      <p:tavLst>
                                        <p:tav tm="0">
                                          <p:val>
                                            <p:strVal val="#ppt_y-.03"/>
                                          </p:val>
                                        </p:tav>
                                        <p:tav tm="100000">
                                          <p:val>
                                            <p:strVal val="#ppt_y"/>
                                          </p:val>
                                        </p:tav>
                                      </p:tavLst>
                                    </p:anim>
                                  </p:childTnLst>
                                </p:cTn>
                              </p:par>
                            </p:childTnLst>
                          </p:cTn>
                        </p:par>
                        <p:par>
                          <p:cTn id="50" fill="hold">
                            <p:stCondLst>
                              <p:cond delay="6500"/>
                            </p:stCondLst>
                            <p:childTnLst>
                              <p:par>
                                <p:cTn id="51" presetID="37" presetClass="entr" presetSubtype="0" fill="hold" grpId="0" nodeType="afterEffect">
                                  <p:stCondLst>
                                    <p:cond delay="0"/>
                                  </p:stCondLst>
                                  <p:childTnLst>
                                    <p:set>
                                      <p:cBhvr>
                                        <p:cTn id="52" dur="1" fill="hold">
                                          <p:stCondLst>
                                            <p:cond delay="0"/>
                                          </p:stCondLst>
                                        </p:cTn>
                                        <p:tgtEl>
                                          <p:spTgt spid="3">
                                            <p:txEl>
                                              <p:pRg st="6" end="6"/>
                                            </p:txEl>
                                          </p:spTgt>
                                        </p:tgtEl>
                                        <p:attrNameLst>
                                          <p:attrName>style.visibility</p:attrName>
                                        </p:attrNameLst>
                                      </p:cBhvr>
                                      <p:to>
                                        <p:strVal val="visible"/>
                                      </p:to>
                                    </p:set>
                                    <p:animEffect transition="in" filter="fade">
                                      <p:cBhvr>
                                        <p:cTn id="53" dur="1000"/>
                                        <p:tgtEl>
                                          <p:spTgt spid="3">
                                            <p:txEl>
                                              <p:pRg st="6" end="6"/>
                                            </p:txEl>
                                          </p:spTgt>
                                        </p:tgtEl>
                                      </p:cBhvr>
                                    </p:animEffect>
                                    <p:anim calcmode="lin" valueType="num">
                                      <p:cBhvr>
                                        <p:cTn id="54"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55" dur="900" decel="100000" fill="hold"/>
                                        <p:tgtEl>
                                          <p:spTgt spid="3">
                                            <p:txEl>
                                              <p:pRg st="6" end="6"/>
                                            </p:txEl>
                                          </p:spTgt>
                                        </p:tgtEl>
                                        <p:attrNameLst>
                                          <p:attrName>ppt_y</p:attrName>
                                        </p:attrNameLst>
                                      </p:cBhvr>
                                      <p:tavLst>
                                        <p:tav tm="0">
                                          <p:val>
                                            <p:strVal val="#ppt_y+1"/>
                                          </p:val>
                                        </p:tav>
                                        <p:tav tm="100000">
                                          <p:val>
                                            <p:strVal val="#ppt_y-.03"/>
                                          </p:val>
                                        </p:tav>
                                      </p:tavLst>
                                    </p:anim>
                                    <p:anim calcmode="lin" valueType="num">
                                      <p:cBhvr>
                                        <p:cTn id="56" dur="100" accel="100000" fill="hold">
                                          <p:stCondLst>
                                            <p:cond delay="900"/>
                                          </p:stCondLst>
                                        </p:cTn>
                                        <p:tgtEl>
                                          <p:spTgt spid="3">
                                            <p:txEl>
                                              <p:pRg st="6" end="6"/>
                                            </p:txEl>
                                          </p:spTgt>
                                        </p:tgtEl>
                                        <p:attrNameLst>
                                          <p:attrName>ppt_y</p:attrName>
                                        </p:attrNameLst>
                                      </p:cBhvr>
                                      <p:tavLst>
                                        <p:tav tm="0">
                                          <p:val>
                                            <p:strVal val="#ppt_y-.03"/>
                                          </p:val>
                                        </p:tav>
                                        <p:tav tm="100000">
                                          <p:val>
                                            <p:strVal val="#ppt_y"/>
                                          </p:val>
                                        </p:tav>
                                      </p:tavLst>
                                    </p:anim>
                                  </p:childTnLst>
                                </p:cTn>
                              </p:par>
                            </p:childTnLst>
                          </p:cTn>
                        </p:par>
                        <p:par>
                          <p:cTn id="57" fill="hold">
                            <p:stCondLst>
                              <p:cond delay="7500"/>
                            </p:stCondLst>
                            <p:childTnLst>
                              <p:par>
                                <p:cTn id="58" presetID="37" presetClass="entr" presetSubtype="0" fill="hold" grpId="0" nodeType="afterEffect">
                                  <p:stCondLst>
                                    <p:cond delay="0"/>
                                  </p:stCondLst>
                                  <p:childTnLst>
                                    <p:set>
                                      <p:cBhvr>
                                        <p:cTn id="59" dur="1" fill="hold">
                                          <p:stCondLst>
                                            <p:cond delay="0"/>
                                          </p:stCondLst>
                                        </p:cTn>
                                        <p:tgtEl>
                                          <p:spTgt spid="3">
                                            <p:txEl>
                                              <p:pRg st="7" end="7"/>
                                            </p:txEl>
                                          </p:spTgt>
                                        </p:tgtEl>
                                        <p:attrNameLst>
                                          <p:attrName>style.visibility</p:attrName>
                                        </p:attrNameLst>
                                      </p:cBhvr>
                                      <p:to>
                                        <p:strVal val="visible"/>
                                      </p:to>
                                    </p:set>
                                    <p:animEffect transition="in" filter="fade">
                                      <p:cBhvr>
                                        <p:cTn id="60" dur="1000"/>
                                        <p:tgtEl>
                                          <p:spTgt spid="3">
                                            <p:txEl>
                                              <p:pRg st="7" end="7"/>
                                            </p:txEl>
                                          </p:spTgt>
                                        </p:tgtEl>
                                      </p:cBhvr>
                                    </p:animEffect>
                                    <p:anim calcmode="lin" valueType="num">
                                      <p:cBhvr>
                                        <p:cTn id="61"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62" dur="900" decel="100000" fill="hold"/>
                                        <p:tgtEl>
                                          <p:spTgt spid="3">
                                            <p:txEl>
                                              <p:pRg st="7" end="7"/>
                                            </p:txEl>
                                          </p:spTgt>
                                        </p:tgtEl>
                                        <p:attrNameLst>
                                          <p:attrName>ppt_y</p:attrName>
                                        </p:attrNameLst>
                                      </p:cBhvr>
                                      <p:tavLst>
                                        <p:tav tm="0">
                                          <p:val>
                                            <p:strVal val="#ppt_y+1"/>
                                          </p:val>
                                        </p:tav>
                                        <p:tav tm="100000">
                                          <p:val>
                                            <p:strVal val="#ppt_y-.03"/>
                                          </p:val>
                                        </p:tav>
                                      </p:tavLst>
                                    </p:anim>
                                    <p:anim calcmode="lin" valueType="num">
                                      <p:cBhvr>
                                        <p:cTn id="63" dur="100" accel="100000" fill="hold">
                                          <p:stCondLst>
                                            <p:cond delay="900"/>
                                          </p:stCondLst>
                                        </p:cTn>
                                        <p:tgtEl>
                                          <p:spTgt spid="3">
                                            <p:txEl>
                                              <p:pRg st="7" end="7"/>
                                            </p:txEl>
                                          </p:spTgt>
                                        </p:tgtEl>
                                        <p:attrNameLst>
                                          <p:attrName>ppt_y</p:attrName>
                                        </p:attrNameLst>
                                      </p:cBhvr>
                                      <p:tavLst>
                                        <p:tav tm="0">
                                          <p:val>
                                            <p:strVal val="#ppt_y-.03"/>
                                          </p:val>
                                        </p:tav>
                                        <p:tav tm="100000">
                                          <p:val>
                                            <p:strVal val="#ppt_y"/>
                                          </p:val>
                                        </p:tav>
                                      </p:tavLst>
                                    </p:anim>
                                  </p:childTnLst>
                                </p:cTn>
                              </p:par>
                            </p:childTnLst>
                          </p:cTn>
                        </p:par>
                        <p:par>
                          <p:cTn id="64" fill="hold">
                            <p:stCondLst>
                              <p:cond delay="8500"/>
                            </p:stCondLst>
                            <p:childTnLst>
                              <p:par>
                                <p:cTn id="65" presetID="37" presetClass="entr" presetSubtype="0" fill="hold" grpId="0" nodeType="afterEffect">
                                  <p:stCondLst>
                                    <p:cond delay="0"/>
                                  </p:stCondLst>
                                  <p:childTnLst>
                                    <p:set>
                                      <p:cBhvr>
                                        <p:cTn id="66" dur="1" fill="hold">
                                          <p:stCondLst>
                                            <p:cond delay="0"/>
                                          </p:stCondLst>
                                        </p:cTn>
                                        <p:tgtEl>
                                          <p:spTgt spid="3">
                                            <p:txEl>
                                              <p:pRg st="8" end="8"/>
                                            </p:txEl>
                                          </p:spTgt>
                                        </p:tgtEl>
                                        <p:attrNameLst>
                                          <p:attrName>style.visibility</p:attrName>
                                        </p:attrNameLst>
                                      </p:cBhvr>
                                      <p:to>
                                        <p:strVal val="visible"/>
                                      </p:to>
                                    </p:set>
                                    <p:animEffect transition="in" filter="fade">
                                      <p:cBhvr>
                                        <p:cTn id="67" dur="1000"/>
                                        <p:tgtEl>
                                          <p:spTgt spid="3">
                                            <p:txEl>
                                              <p:pRg st="8" end="8"/>
                                            </p:txEl>
                                          </p:spTgt>
                                        </p:tgtEl>
                                      </p:cBhvr>
                                    </p:animEffect>
                                    <p:anim calcmode="lin" valueType="num">
                                      <p:cBhvr>
                                        <p:cTn id="68" dur="1000" fill="hold"/>
                                        <p:tgtEl>
                                          <p:spTgt spid="3">
                                            <p:txEl>
                                              <p:pRg st="8" end="8"/>
                                            </p:txEl>
                                          </p:spTgt>
                                        </p:tgtEl>
                                        <p:attrNameLst>
                                          <p:attrName>ppt_x</p:attrName>
                                        </p:attrNameLst>
                                      </p:cBhvr>
                                      <p:tavLst>
                                        <p:tav tm="0">
                                          <p:val>
                                            <p:strVal val="#ppt_x"/>
                                          </p:val>
                                        </p:tav>
                                        <p:tav tm="100000">
                                          <p:val>
                                            <p:strVal val="#ppt_x"/>
                                          </p:val>
                                        </p:tav>
                                      </p:tavLst>
                                    </p:anim>
                                    <p:anim calcmode="lin" valueType="num">
                                      <p:cBhvr>
                                        <p:cTn id="69" dur="900" decel="100000" fill="hold"/>
                                        <p:tgtEl>
                                          <p:spTgt spid="3">
                                            <p:txEl>
                                              <p:pRg st="8" end="8"/>
                                            </p:txEl>
                                          </p:spTgt>
                                        </p:tgtEl>
                                        <p:attrNameLst>
                                          <p:attrName>ppt_y</p:attrName>
                                        </p:attrNameLst>
                                      </p:cBhvr>
                                      <p:tavLst>
                                        <p:tav tm="0">
                                          <p:val>
                                            <p:strVal val="#ppt_y+1"/>
                                          </p:val>
                                        </p:tav>
                                        <p:tav tm="100000">
                                          <p:val>
                                            <p:strVal val="#ppt_y-.03"/>
                                          </p:val>
                                        </p:tav>
                                      </p:tavLst>
                                    </p:anim>
                                    <p:anim calcmode="lin" valueType="num">
                                      <p:cBhvr>
                                        <p:cTn id="70" dur="100" accel="100000" fill="hold">
                                          <p:stCondLst>
                                            <p:cond delay="900"/>
                                          </p:stCondLst>
                                        </p:cTn>
                                        <p:tgtEl>
                                          <p:spTgt spid="3">
                                            <p:txEl>
                                              <p:pRg st="8" end="8"/>
                                            </p:txEl>
                                          </p:spTgt>
                                        </p:tgtEl>
                                        <p:attrNameLst>
                                          <p:attrName>ppt_y</p:attrName>
                                        </p:attrNameLst>
                                      </p:cBhvr>
                                      <p:tavLst>
                                        <p:tav tm="0">
                                          <p:val>
                                            <p:strVal val="#ppt_y-.03"/>
                                          </p:val>
                                        </p:tav>
                                        <p:tav tm="100000">
                                          <p:val>
                                            <p:strVal val="#ppt_y"/>
                                          </p:val>
                                        </p:tav>
                                      </p:tavLst>
                                    </p:anim>
                                  </p:childTnLst>
                                </p:cTn>
                              </p:par>
                            </p:childTnLst>
                          </p:cTn>
                        </p:par>
                        <p:par>
                          <p:cTn id="71" fill="hold">
                            <p:stCondLst>
                              <p:cond delay="9500"/>
                            </p:stCondLst>
                            <p:childTnLst>
                              <p:par>
                                <p:cTn id="72" presetID="37" presetClass="entr" presetSubtype="0" fill="hold" grpId="0" nodeType="afterEffect">
                                  <p:stCondLst>
                                    <p:cond delay="0"/>
                                  </p:stCondLst>
                                  <p:childTnLst>
                                    <p:set>
                                      <p:cBhvr>
                                        <p:cTn id="73" dur="1" fill="hold">
                                          <p:stCondLst>
                                            <p:cond delay="0"/>
                                          </p:stCondLst>
                                        </p:cTn>
                                        <p:tgtEl>
                                          <p:spTgt spid="3">
                                            <p:txEl>
                                              <p:pRg st="9" end="9"/>
                                            </p:txEl>
                                          </p:spTgt>
                                        </p:tgtEl>
                                        <p:attrNameLst>
                                          <p:attrName>style.visibility</p:attrName>
                                        </p:attrNameLst>
                                      </p:cBhvr>
                                      <p:to>
                                        <p:strVal val="visible"/>
                                      </p:to>
                                    </p:set>
                                    <p:animEffect transition="in" filter="fade">
                                      <p:cBhvr>
                                        <p:cTn id="74" dur="1000"/>
                                        <p:tgtEl>
                                          <p:spTgt spid="3">
                                            <p:txEl>
                                              <p:pRg st="9" end="9"/>
                                            </p:txEl>
                                          </p:spTgt>
                                        </p:tgtEl>
                                      </p:cBhvr>
                                    </p:animEffect>
                                    <p:anim calcmode="lin" valueType="num">
                                      <p:cBhvr>
                                        <p:cTn id="75" dur="1000" fill="hold"/>
                                        <p:tgtEl>
                                          <p:spTgt spid="3">
                                            <p:txEl>
                                              <p:pRg st="9" end="9"/>
                                            </p:txEl>
                                          </p:spTgt>
                                        </p:tgtEl>
                                        <p:attrNameLst>
                                          <p:attrName>ppt_x</p:attrName>
                                        </p:attrNameLst>
                                      </p:cBhvr>
                                      <p:tavLst>
                                        <p:tav tm="0">
                                          <p:val>
                                            <p:strVal val="#ppt_x"/>
                                          </p:val>
                                        </p:tav>
                                        <p:tav tm="100000">
                                          <p:val>
                                            <p:strVal val="#ppt_x"/>
                                          </p:val>
                                        </p:tav>
                                      </p:tavLst>
                                    </p:anim>
                                    <p:anim calcmode="lin" valueType="num">
                                      <p:cBhvr>
                                        <p:cTn id="76" dur="900" decel="100000" fill="hold"/>
                                        <p:tgtEl>
                                          <p:spTgt spid="3">
                                            <p:txEl>
                                              <p:pRg st="9" end="9"/>
                                            </p:txEl>
                                          </p:spTgt>
                                        </p:tgtEl>
                                        <p:attrNameLst>
                                          <p:attrName>ppt_y</p:attrName>
                                        </p:attrNameLst>
                                      </p:cBhvr>
                                      <p:tavLst>
                                        <p:tav tm="0">
                                          <p:val>
                                            <p:strVal val="#ppt_y+1"/>
                                          </p:val>
                                        </p:tav>
                                        <p:tav tm="100000">
                                          <p:val>
                                            <p:strVal val="#ppt_y-.03"/>
                                          </p:val>
                                        </p:tav>
                                      </p:tavLst>
                                    </p:anim>
                                    <p:anim calcmode="lin" valueType="num">
                                      <p:cBhvr>
                                        <p:cTn id="77" dur="100" accel="100000" fill="hold">
                                          <p:stCondLst>
                                            <p:cond delay="900"/>
                                          </p:stCondLst>
                                        </p:cTn>
                                        <p:tgtEl>
                                          <p:spTgt spid="3">
                                            <p:txEl>
                                              <p:pRg st="9" end="9"/>
                                            </p:txEl>
                                          </p:spTgt>
                                        </p:tgtEl>
                                        <p:attrNameLst>
                                          <p:attrName>ppt_y</p:attrName>
                                        </p:attrNameLst>
                                      </p:cBhvr>
                                      <p:tavLst>
                                        <p:tav tm="0">
                                          <p:val>
                                            <p:strVal val="#ppt_y-.03"/>
                                          </p:val>
                                        </p:tav>
                                        <p:tav tm="100000">
                                          <p:val>
                                            <p:strVal val="#ppt_y"/>
                                          </p:val>
                                        </p:tav>
                                      </p:tavLst>
                                    </p:anim>
                                  </p:childTnLst>
                                </p:cTn>
                              </p:par>
                            </p:childTnLst>
                          </p:cTn>
                        </p:par>
                        <p:par>
                          <p:cTn id="78" fill="hold">
                            <p:stCondLst>
                              <p:cond delay="10500"/>
                            </p:stCondLst>
                            <p:childTnLst>
                              <p:par>
                                <p:cTn id="79" presetID="37" presetClass="entr" presetSubtype="0" fill="hold" grpId="0" nodeType="afterEffect">
                                  <p:stCondLst>
                                    <p:cond delay="0"/>
                                  </p:stCondLst>
                                  <p:childTnLst>
                                    <p:set>
                                      <p:cBhvr>
                                        <p:cTn id="80" dur="1" fill="hold">
                                          <p:stCondLst>
                                            <p:cond delay="0"/>
                                          </p:stCondLst>
                                        </p:cTn>
                                        <p:tgtEl>
                                          <p:spTgt spid="3">
                                            <p:txEl>
                                              <p:pRg st="10" end="10"/>
                                            </p:txEl>
                                          </p:spTgt>
                                        </p:tgtEl>
                                        <p:attrNameLst>
                                          <p:attrName>style.visibility</p:attrName>
                                        </p:attrNameLst>
                                      </p:cBhvr>
                                      <p:to>
                                        <p:strVal val="visible"/>
                                      </p:to>
                                    </p:set>
                                    <p:animEffect transition="in" filter="fade">
                                      <p:cBhvr>
                                        <p:cTn id="81" dur="1000"/>
                                        <p:tgtEl>
                                          <p:spTgt spid="3">
                                            <p:txEl>
                                              <p:pRg st="10" end="10"/>
                                            </p:txEl>
                                          </p:spTgt>
                                        </p:tgtEl>
                                      </p:cBhvr>
                                    </p:animEffect>
                                    <p:anim calcmode="lin" valueType="num">
                                      <p:cBhvr>
                                        <p:cTn id="82" dur="1000" fill="hold"/>
                                        <p:tgtEl>
                                          <p:spTgt spid="3">
                                            <p:txEl>
                                              <p:pRg st="10" end="10"/>
                                            </p:txEl>
                                          </p:spTgt>
                                        </p:tgtEl>
                                        <p:attrNameLst>
                                          <p:attrName>ppt_x</p:attrName>
                                        </p:attrNameLst>
                                      </p:cBhvr>
                                      <p:tavLst>
                                        <p:tav tm="0">
                                          <p:val>
                                            <p:strVal val="#ppt_x"/>
                                          </p:val>
                                        </p:tav>
                                        <p:tav tm="100000">
                                          <p:val>
                                            <p:strVal val="#ppt_x"/>
                                          </p:val>
                                        </p:tav>
                                      </p:tavLst>
                                    </p:anim>
                                    <p:anim calcmode="lin" valueType="num">
                                      <p:cBhvr>
                                        <p:cTn id="83" dur="900" decel="100000" fill="hold"/>
                                        <p:tgtEl>
                                          <p:spTgt spid="3">
                                            <p:txEl>
                                              <p:pRg st="10" end="10"/>
                                            </p:txEl>
                                          </p:spTgt>
                                        </p:tgtEl>
                                        <p:attrNameLst>
                                          <p:attrName>ppt_y</p:attrName>
                                        </p:attrNameLst>
                                      </p:cBhvr>
                                      <p:tavLst>
                                        <p:tav tm="0">
                                          <p:val>
                                            <p:strVal val="#ppt_y+1"/>
                                          </p:val>
                                        </p:tav>
                                        <p:tav tm="100000">
                                          <p:val>
                                            <p:strVal val="#ppt_y-.03"/>
                                          </p:val>
                                        </p:tav>
                                      </p:tavLst>
                                    </p:anim>
                                    <p:anim calcmode="lin" valueType="num">
                                      <p:cBhvr>
                                        <p:cTn id="84" dur="100" accel="100000" fill="hold">
                                          <p:stCondLst>
                                            <p:cond delay="900"/>
                                          </p:stCondLst>
                                        </p:cTn>
                                        <p:tgtEl>
                                          <p:spTgt spid="3">
                                            <p:txEl>
                                              <p:pRg st="10" end="10"/>
                                            </p:txEl>
                                          </p:spTgt>
                                        </p:tgtEl>
                                        <p:attrNameLst>
                                          <p:attrName>ppt_y</p:attrName>
                                        </p:attrNameLst>
                                      </p:cBhvr>
                                      <p:tavLst>
                                        <p:tav tm="0">
                                          <p:val>
                                            <p:strVal val="#ppt_y-.03"/>
                                          </p:val>
                                        </p:tav>
                                        <p:tav tm="100000">
                                          <p:val>
                                            <p:strVal val="#ppt_y"/>
                                          </p:val>
                                        </p:tav>
                                      </p:tavLst>
                                    </p:anim>
                                  </p:childTnLst>
                                </p:cTn>
                              </p:par>
                            </p:childTnLst>
                          </p:cTn>
                        </p:par>
                        <p:par>
                          <p:cTn id="85" fill="hold">
                            <p:stCondLst>
                              <p:cond delay="11500"/>
                            </p:stCondLst>
                            <p:childTnLst>
                              <p:par>
                                <p:cTn id="86" presetID="26" presetClass="entr" presetSubtype="0" fill="hold" nodeType="afterEffect">
                                  <p:stCondLst>
                                    <p:cond delay="0"/>
                                  </p:stCondLst>
                                  <p:childTnLst>
                                    <p:set>
                                      <p:cBhvr>
                                        <p:cTn id="87" dur="1" fill="hold">
                                          <p:stCondLst>
                                            <p:cond delay="0"/>
                                          </p:stCondLst>
                                        </p:cTn>
                                        <p:tgtEl>
                                          <p:spTgt spid="4"/>
                                        </p:tgtEl>
                                        <p:attrNameLst>
                                          <p:attrName>style.visibility</p:attrName>
                                        </p:attrNameLst>
                                      </p:cBhvr>
                                      <p:to>
                                        <p:strVal val="visible"/>
                                      </p:to>
                                    </p:set>
                                    <p:animEffect transition="in" filter="wipe(down)">
                                      <p:cBhvr>
                                        <p:cTn id="88" dur="580">
                                          <p:stCondLst>
                                            <p:cond delay="0"/>
                                          </p:stCondLst>
                                        </p:cTn>
                                        <p:tgtEl>
                                          <p:spTgt spid="4"/>
                                        </p:tgtEl>
                                      </p:cBhvr>
                                    </p:animEffect>
                                    <p:anim calcmode="lin" valueType="num">
                                      <p:cBhvr>
                                        <p:cTn id="89" dur="1822"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90" dur="664"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91" dur="664" tmFilter="0, 0; 0.125,0.2665; 0.25,0.4; 0.375,0.465; 0.5,0.5;  0.625,0.535; 0.75,0.6; 0.875,0.7335; 1,1">
                                          <p:stCondLst>
                                            <p:cond delay="664"/>
                                          </p:stCondLst>
                                        </p:cTn>
                                        <p:tgtEl>
                                          <p:spTgt spid="4"/>
                                        </p:tgtEl>
                                        <p:attrNameLst>
                                          <p:attrName>ppt_y</p:attrName>
                                        </p:attrNameLst>
                                      </p:cBhvr>
                                      <p:tavLst>
                                        <p:tav tm="0" fmla="#ppt_y-sin(pi*$)/9">
                                          <p:val>
                                            <p:fltVal val="0"/>
                                          </p:val>
                                        </p:tav>
                                        <p:tav tm="100000">
                                          <p:val>
                                            <p:fltVal val="1"/>
                                          </p:val>
                                        </p:tav>
                                      </p:tavLst>
                                    </p:anim>
                                    <p:anim calcmode="lin" valueType="num">
                                      <p:cBhvr>
                                        <p:cTn id="92" dur="332" tmFilter="0, 0; 0.125,0.2665; 0.25,0.4; 0.375,0.465; 0.5,0.5;  0.625,0.535; 0.75,0.6; 0.875,0.7335; 1,1">
                                          <p:stCondLst>
                                            <p:cond delay="1324"/>
                                          </p:stCondLst>
                                        </p:cTn>
                                        <p:tgtEl>
                                          <p:spTgt spid="4"/>
                                        </p:tgtEl>
                                        <p:attrNameLst>
                                          <p:attrName>ppt_y</p:attrName>
                                        </p:attrNameLst>
                                      </p:cBhvr>
                                      <p:tavLst>
                                        <p:tav tm="0" fmla="#ppt_y-sin(pi*$)/27">
                                          <p:val>
                                            <p:fltVal val="0"/>
                                          </p:val>
                                        </p:tav>
                                        <p:tav tm="100000">
                                          <p:val>
                                            <p:fltVal val="1"/>
                                          </p:val>
                                        </p:tav>
                                      </p:tavLst>
                                    </p:anim>
                                    <p:anim calcmode="lin" valueType="num">
                                      <p:cBhvr>
                                        <p:cTn id="93" dur="164" tmFilter="0, 0; 0.125,0.2665; 0.25,0.4; 0.375,0.465; 0.5,0.5;  0.625,0.535; 0.75,0.6; 0.875,0.7335; 1,1">
                                          <p:stCondLst>
                                            <p:cond delay="1656"/>
                                          </p:stCondLst>
                                        </p:cTn>
                                        <p:tgtEl>
                                          <p:spTgt spid="4"/>
                                        </p:tgtEl>
                                        <p:attrNameLst>
                                          <p:attrName>ppt_y</p:attrName>
                                        </p:attrNameLst>
                                      </p:cBhvr>
                                      <p:tavLst>
                                        <p:tav tm="0" fmla="#ppt_y-sin(pi*$)/81">
                                          <p:val>
                                            <p:fltVal val="0"/>
                                          </p:val>
                                        </p:tav>
                                        <p:tav tm="100000">
                                          <p:val>
                                            <p:fltVal val="1"/>
                                          </p:val>
                                        </p:tav>
                                      </p:tavLst>
                                    </p:anim>
                                    <p:animScale>
                                      <p:cBhvr>
                                        <p:cTn id="94" dur="26">
                                          <p:stCondLst>
                                            <p:cond delay="650"/>
                                          </p:stCondLst>
                                        </p:cTn>
                                        <p:tgtEl>
                                          <p:spTgt spid="4"/>
                                        </p:tgtEl>
                                      </p:cBhvr>
                                      <p:to x="100000" y="60000"/>
                                    </p:animScale>
                                    <p:animScale>
                                      <p:cBhvr>
                                        <p:cTn id="95" dur="166" decel="50000">
                                          <p:stCondLst>
                                            <p:cond delay="676"/>
                                          </p:stCondLst>
                                        </p:cTn>
                                        <p:tgtEl>
                                          <p:spTgt spid="4"/>
                                        </p:tgtEl>
                                      </p:cBhvr>
                                      <p:to x="100000" y="100000"/>
                                    </p:animScale>
                                    <p:animScale>
                                      <p:cBhvr>
                                        <p:cTn id="96" dur="26">
                                          <p:stCondLst>
                                            <p:cond delay="1312"/>
                                          </p:stCondLst>
                                        </p:cTn>
                                        <p:tgtEl>
                                          <p:spTgt spid="4"/>
                                        </p:tgtEl>
                                      </p:cBhvr>
                                      <p:to x="100000" y="80000"/>
                                    </p:animScale>
                                    <p:animScale>
                                      <p:cBhvr>
                                        <p:cTn id="97" dur="166" decel="50000">
                                          <p:stCondLst>
                                            <p:cond delay="1338"/>
                                          </p:stCondLst>
                                        </p:cTn>
                                        <p:tgtEl>
                                          <p:spTgt spid="4"/>
                                        </p:tgtEl>
                                      </p:cBhvr>
                                      <p:to x="100000" y="100000"/>
                                    </p:animScale>
                                    <p:animScale>
                                      <p:cBhvr>
                                        <p:cTn id="98" dur="26">
                                          <p:stCondLst>
                                            <p:cond delay="1642"/>
                                          </p:stCondLst>
                                        </p:cTn>
                                        <p:tgtEl>
                                          <p:spTgt spid="4"/>
                                        </p:tgtEl>
                                      </p:cBhvr>
                                      <p:to x="100000" y="90000"/>
                                    </p:animScale>
                                    <p:animScale>
                                      <p:cBhvr>
                                        <p:cTn id="99" dur="166" decel="50000">
                                          <p:stCondLst>
                                            <p:cond delay="1668"/>
                                          </p:stCondLst>
                                        </p:cTn>
                                        <p:tgtEl>
                                          <p:spTgt spid="4"/>
                                        </p:tgtEl>
                                      </p:cBhvr>
                                      <p:to x="100000" y="100000"/>
                                    </p:animScale>
                                    <p:animScale>
                                      <p:cBhvr>
                                        <p:cTn id="100" dur="26">
                                          <p:stCondLst>
                                            <p:cond delay="1808"/>
                                          </p:stCondLst>
                                        </p:cTn>
                                        <p:tgtEl>
                                          <p:spTgt spid="4"/>
                                        </p:tgtEl>
                                      </p:cBhvr>
                                      <p:to x="100000" y="95000"/>
                                    </p:animScale>
                                    <p:animScale>
                                      <p:cBhvr>
                                        <p:cTn id="101" dur="166" decel="50000">
                                          <p:stCondLst>
                                            <p:cond delay="1834"/>
                                          </p:stCondLst>
                                        </p:cTn>
                                        <p:tgtEl>
                                          <p:spTgt spid="4"/>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85720" y="357166"/>
            <a:ext cx="8534400" cy="758952"/>
          </a:xfrm>
        </p:spPr>
        <p:txBody>
          <a:bodyPr>
            <a:normAutofit fontScale="90000"/>
          </a:bodyPr>
          <a:lstStyle/>
          <a:p>
            <a:r>
              <a:rPr lang="uk-UA" dirty="0" err="1" smtClean="0"/>
              <a:t>Росен</a:t>
            </a:r>
            <a:r>
              <a:rPr lang="uk-UA" dirty="0" smtClean="0"/>
              <a:t> </a:t>
            </a:r>
            <a:r>
              <a:rPr lang="uk-UA" dirty="0" err="1" smtClean="0"/>
              <a:t>Плевнелієв</a:t>
            </a:r>
            <a:r>
              <a:rPr lang="uk-UA" dirty="0" smtClean="0"/>
              <a:t/>
            </a:r>
            <a:br>
              <a:rPr lang="uk-UA" dirty="0" smtClean="0"/>
            </a:br>
            <a:r>
              <a:rPr lang="uk-UA" dirty="0" smtClean="0"/>
              <a:t>22 січня 2012 –</a:t>
            </a:r>
            <a:endParaRPr lang="uk-UA" dirty="0"/>
          </a:p>
        </p:txBody>
      </p:sp>
      <p:sp>
        <p:nvSpPr>
          <p:cNvPr id="3" name="Содержимое 2"/>
          <p:cNvSpPr>
            <a:spLocks noGrp="1"/>
          </p:cNvSpPr>
          <p:nvPr>
            <p:ph sz="quarter" idx="1"/>
          </p:nvPr>
        </p:nvSpPr>
        <p:spPr>
          <a:xfrm>
            <a:off x="301752" y="1527048"/>
            <a:ext cx="4841752" cy="5330952"/>
          </a:xfrm>
        </p:spPr>
        <p:txBody>
          <a:bodyPr>
            <a:normAutofit fontScale="77500" lnSpcReduction="20000"/>
          </a:bodyPr>
          <a:lstStyle/>
          <a:p>
            <a:r>
              <a:rPr lang="ru-RU" dirty="0" err="1" smtClean="0"/>
              <a:t>Громадяни</a:t>
            </a:r>
            <a:r>
              <a:rPr lang="ru-RU" dirty="0" smtClean="0"/>
              <a:t> за </a:t>
            </a:r>
            <a:r>
              <a:rPr lang="ru-RU" dirty="0" err="1" smtClean="0"/>
              <a:t>європейський</a:t>
            </a:r>
            <a:r>
              <a:rPr lang="ru-RU" dirty="0" smtClean="0"/>
              <a:t> </a:t>
            </a:r>
            <a:r>
              <a:rPr lang="ru-RU" dirty="0" err="1" smtClean="0"/>
              <a:t>розвиток</a:t>
            </a:r>
            <a:r>
              <a:rPr lang="ru-RU" dirty="0" smtClean="0"/>
              <a:t> </a:t>
            </a:r>
            <a:r>
              <a:rPr lang="ru-RU" dirty="0" err="1" smtClean="0"/>
              <a:t>Болгарії</a:t>
            </a:r>
            <a:endParaRPr lang="ru-RU" dirty="0" smtClean="0"/>
          </a:p>
          <a:p>
            <a:r>
              <a:rPr lang="ru-RU" dirty="0" smtClean="0"/>
              <a:t>27 </a:t>
            </a:r>
            <a:r>
              <a:rPr lang="ru-RU" dirty="0" err="1" smtClean="0"/>
              <a:t>липня</a:t>
            </a:r>
            <a:r>
              <a:rPr lang="ru-RU" dirty="0" smtClean="0"/>
              <a:t> 2009 </a:t>
            </a:r>
            <a:r>
              <a:rPr lang="ru-RU" dirty="0" err="1" smtClean="0"/>
              <a:t>був</a:t>
            </a:r>
            <a:r>
              <a:rPr lang="ru-RU" dirty="0" smtClean="0"/>
              <a:t> </a:t>
            </a:r>
            <a:r>
              <a:rPr lang="ru-RU" dirty="0" err="1" smtClean="0"/>
              <a:t>призначений</a:t>
            </a:r>
            <a:r>
              <a:rPr lang="ru-RU" dirty="0" smtClean="0"/>
              <a:t> </a:t>
            </a:r>
            <a:r>
              <a:rPr lang="ru-RU" dirty="0" err="1" smtClean="0"/>
              <a:t>міністром</a:t>
            </a:r>
            <a:r>
              <a:rPr lang="ru-RU" dirty="0" smtClean="0"/>
              <a:t> </a:t>
            </a:r>
            <a:r>
              <a:rPr lang="ru-RU" dirty="0" err="1" smtClean="0"/>
              <a:t>регіонального</a:t>
            </a:r>
            <a:r>
              <a:rPr lang="ru-RU" dirty="0" smtClean="0"/>
              <a:t> </a:t>
            </a:r>
            <a:r>
              <a:rPr lang="ru-RU" dirty="0" err="1" smtClean="0"/>
              <a:t>розвитку</a:t>
            </a:r>
            <a:r>
              <a:rPr lang="ru-RU" dirty="0" smtClean="0"/>
              <a:t> при </a:t>
            </a:r>
            <a:r>
              <a:rPr lang="ru-RU" dirty="0" err="1" smtClean="0"/>
              <a:t>прем'єрстві</a:t>
            </a:r>
            <a:r>
              <a:rPr lang="ru-RU" dirty="0" smtClean="0"/>
              <a:t> Бойко Борисова. На 4 </a:t>
            </a:r>
            <a:r>
              <a:rPr lang="ru-RU" dirty="0" err="1" smtClean="0"/>
              <a:t>вересня</a:t>
            </a:r>
            <a:r>
              <a:rPr lang="ru-RU" dirty="0" smtClean="0"/>
              <a:t> 2011 Розен </a:t>
            </a:r>
            <a:r>
              <a:rPr lang="ru-RU" dirty="0" err="1" smtClean="0"/>
              <a:t>Плевнелієв</a:t>
            </a:r>
            <a:r>
              <a:rPr lang="ru-RU" dirty="0" smtClean="0"/>
              <a:t> </a:t>
            </a:r>
            <a:r>
              <a:rPr lang="ru-RU" dirty="0" err="1" smtClean="0"/>
              <a:t>був</a:t>
            </a:r>
            <a:r>
              <a:rPr lang="ru-RU" dirty="0" smtClean="0"/>
              <a:t> названий кандидатом у </a:t>
            </a:r>
            <a:r>
              <a:rPr lang="ru-RU" dirty="0" err="1" smtClean="0"/>
              <a:t>президенти</a:t>
            </a:r>
            <a:r>
              <a:rPr lang="ru-RU" dirty="0" smtClean="0"/>
              <a:t> </a:t>
            </a:r>
            <a:r>
              <a:rPr lang="ru-RU" dirty="0" err="1" smtClean="0"/>
              <a:t>від</a:t>
            </a:r>
            <a:r>
              <a:rPr lang="ru-RU" dirty="0" smtClean="0"/>
              <a:t> ГЕРБ. На 7 </a:t>
            </a:r>
            <a:r>
              <a:rPr lang="ru-RU" dirty="0" err="1" smtClean="0"/>
              <a:t>вересня</a:t>
            </a:r>
            <a:r>
              <a:rPr lang="ru-RU" dirty="0" smtClean="0"/>
              <a:t> 2011 </a:t>
            </a:r>
            <a:r>
              <a:rPr lang="ru-RU" dirty="0" err="1" smtClean="0"/>
              <a:t>він</a:t>
            </a:r>
            <a:r>
              <a:rPr lang="ru-RU" dirty="0" smtClean="0"/>
              <a:t> </a:t>
            </a:r>
            <a:r>
              <a:rPr lang="ru-RU" dirty="0" err="1" smtClean="0"/>
              <a:t>пішов</a:t>
            </a:r>
            <a:r>
              <a:rPr lang="ru-RU" dirty="0" smtClean="0"/>
              <a:t> </a:t>
            </a:r>
            <a:r>
              <a:rPr lang="ru-RU" dirty="0" err="1" smtClean="0"/>
              <a:t>з</a:t>
            </a:r>
            <a:r>
              <a:rPr lang="ru-RU" dirty="0" smtClean="0"/>
              <a:t> посади </a:t>
            </a:r>
            <a:r>
              <a:rPr lang="ru-RU" dirty="0" err="1" smtClean="0"/>
              <a:t>міністра</a:t>
            </a:r>
            <a:r>
              <a:rPr lang="ru-RU" dirty="0" smtClean="0"/>
              <a:t> </a:t>
            </a:r>
            <a:r>
              <a:rPr lang="ru-RU" dirty="0" err="1" smtClean="0"/>
              <a:t>регіонального</a:t>
            </a:r>
            <a:r>
              <a:rPr lang="ru-RU" dirty="0" smtClean="0"/>
              <a:t> </a:t>
            </a:r>
            <a:r>
              <a:rPr lang="ru-RU" dirty="0" err="1" smtClean="0"/>
              <a:t>розвитку</a:t>
            </a:r>
            <a:r>
              <a:rPr lang="ru-RU" dirty="0" smtClean="0"/>
              <a:t>, </a:t>
            </a:r>
            <a:r>
              <a:rPr lang="ru-RU" dirty="0" err="1" smtClean="0"/>
              <a:t>щоб</a:t>
            </a:r>
            <a:r>
              <a:rPr lang="ru-RU" dirty="0" smtClean="0"/>
              <a:t> в </a:t>
            </a:r>
            <a:r>
              <a:rPr lang="ru-RU" dirty="0" err="1" smtClean="0"/>
              <a:t>повній</a:t>
            </a:r>
            <a:r>
              <a:rPr lang="ru-RU" dirty="0" smtClean="0"/>
              <a:t> </a:t>
            </a:r>
            <a:r>
              <a:rPr lang="ru-RU" dirty="0" err="1" smtClean="0"/>
              <a:t>мірі</a:t>
            </a:r>
            <a:r>
              <a:rPr lang="ru-RU" dirty="0" smtClean="0"/>
              <a:t> </a:t>
            </a:r>
            <a:r>
              <a:rPr lang="ru-RU" dirty="0" err="1" smtClean="0"/>
              <a:t>брати</a:t>
            </a:r>
            <a:r>
              <a:rPr lang="ru-RU" dirty="0" smtClean="0"/>
              <a:t> участь у </a:t>
            </a:r>
            <a:r>
              <a:rPr lang="ru-RU" dirty="0" err="1" smtClean="0"/>
              <a:t>виборах</a:t>
            </a:r>
            <a:r>
              <a:rPr lang="ru-RU" dirty="0" smtClean="0"/>
              <a:t>. Парламент </a:t>
            </a:r>
            <a:r>
              <a:rPr lang="ru-RU" dirty="0" err="1" smtClean="0"/>
              <a:t>прийняв</a:t>
            </a:r>
            <a:r>
              <a:rPr lang="ru-RU" dirty="0" smtClean="0"/>
              <a:t> </a:t>
            </a:r>
            <a:r>
              <a:rPr lang="ru-RU" dirty="0" err="1" smtClean="0"/>
              <a:t>його</a:t>
            </a:r>
            <a:r>
              <a:rPr lang="ru-RU" dirty="0" smtClean="0"/>
              <a:t> </a:t>
            </a:r>
            <a:r>
              <a:rPr lang="ru-RU" dirty="0" err="1" smtClean="0"/>
              <a:t>відставку</a:t>
            </a:r>
            <a:r>
              <a:rPr lang="ru-RU" dirty="0" smtClean="0"/>
              <a:t> 9 </a:t>
            </a:r>
            <a:r>
              <a:rPr lang="ru-RU" dirty="0" err="1" smtClean="0"/>
              <a:t>вересня</a:t>
            </a:r>
            <a:r>
              <a:rPr lang="ru-RU" dirty="0" smtClean="0"/>
              <a:t>. Перший тур </a:t>
            </a:r>
            <a:r>
              <a:rPr lang="ru-RU" dirty="0" err="1" smtClean="0"/>
              <a:t>президентських</a:t>
            </a:r>
            <a:r>
              <a:rPr lang="ru-RU" dirty="0" smtClean="0"/>
              <a:t> </a:t>
            </a:r>
            <a:r>
              <a:rPr lang="ru-RU" dirty="0" err="1" smtClean="0"/>
              <a:t>виборів</a:t>
            </a:r>
            <a:r>
              <a:rPr lang="ru-RU" dirty="0" smtClean="0"/>
              <a:t> в </a:t>
            </a:r>
            <a:r>
              <a:rPr lang="ru-RU" dirty="0" err="1" smtClean="0"/>
              <a:t>жовтні</a:t>
            </a:r>
            <a:r>
              <a:rPr lang="ru-RU" dirty="0" smtClean="0"/>
              <a:t> 2011 року </a:t>
            </a:r>
            <a:r>
              <a:rPr lang="ru-RU" dirty="0" err="1" smtClean="0"/>
              <a:t>Плевнелієв</a:t>
            </a:r>
            <a:r>
              <a:rPr lang="ru-RU" dirty="0" smtClean="0"/>
              <a:t> </a:t>
            </a:r>
            <a:r>
              <a:rPr lang="ru-RU" dirty="0" err="1" smtClean="0"/>
              <a:t>виграв</a:t>
            </a:r>
            <a:r>
              <a:rPr lang="ru-RU" dirty="0" smtClean="0"/>
              <a:t> </a:t>
            </a:r>
            <a:r>
              <a:rPr lang="ru-RU" dirty="0" err="1" smtClean="0"/>
              <a:t>з</a:t>
            </a:r>
            <a:r>
              <a:rPr lang="ru-RU" dirty="0" smtClean="0"/>
              <a:t> результатом у 40,11%. Результат другого туру — 52,58%.</a:t>
            </a:r>
            <a:endParaRPr lang="uk-UA" dirty="0"/>
          </a:p>
        </p:txBody>
      </p:sp>
      <p:pic>
        <p:nvPicPr>
          <p:cNvPr id="4" name="Рисунок 3" descr="BG_President_Rosen_Plevneliev.JPG"/>
          <p:cNvPicPr>
            <a:picLocks noChangeAspect="1"/>
          </p:cNvPicPr>
          <p:nvPr/>
        </p:nvPicPr>
        <p:blipFill>
          <a:blip r:embed="rId2"/>
          <a:stretch>
            <a:fillRect/>
          </a:stretch>
        </p:blipFill>
        <p:spPr>
          <a:xfrm>
            <a:off x="5357818" y="1500174"/>
            <a:ext cx="3566772" cy="4604518"/>
          </a:xfrm>
          <a:prstGeom prst="rect">
            <a:avLst/>
          </a:prstGeom>
        </p:spPr>
      </p:pic>
    </p:spTree>
  </p:cSld>
  <p:clrMapOvr>
    <a:masterClrMapping/>
  </p:clrMapOvr>
  <p:transition spd="med">
    <p:circl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5"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2"/>
                                        </p:tgtEl>
                                        <p:attrNameLst>
                                          <p:attrName>ppt_y</p:attrName>
                                        </p:attrNameLst>
                                      </p:cBhvr>
                                      <p:tavLst>
                                        <p:tav tm="0" fmla="#ppt_y+(sin(-2*pi*(1-$))*-#ppt_x+cos(-2*pi*(1-$))*(1-#ppt_y))*(1-$)">
                                          <p:val>
                                            <p:fltVal val="0"/>
                                          </p:val>
                                        </p:tav>
                                        <p:tav tm="100000">
                                          <p:val>
                                            <p:fltVal val="1"/>
                                          </p:val>
                                        </p:tav>
                                      </p:tavLst>
                                    </p:anim>
                                  </p:childTnLst>
                                </p:cTn>
                              </p:par>
                            </p:childTnLst>
                          </p:cTn>
                        </p:par>
                        <p:par>
                          <p:cTn id="11" fill="hold">
                            <p:stCondLst>
                              <p:cond delay="1000"/>
                            </p:stCondLst>
                            <p:childTnLst>
                              <p:par>
                                <p:cTn id="12" presetID="30" presetClass="entr" presetSubtype="0" fill="hold" grpId="0" nodeType="after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fade">
                                      <p:cBhvr>
                                        <p:cTn id="14" dur="800" decel="100000"/>
                                        <p:tgtEl>
                                          <p:spTgt spid="3">
                                            <p:txEl>
                                              <p:pRg st="0" end="0"/>
                                            </p:txEl>
                                          </p:spTgt>
                                        </p:tgtEl>
                                      </p:cBhvr>
                                    </p:animEffect>
                                    <p:anim calcmode="lin" valueType="num">
                                      <p:cBhvr>
                                        <p:cTn id="15" dur="800" decel="100000" fill="hold"/>
                                        <p:tgtEl>
                                          <p:spTgt spid="3">
                                            <p:txEl>
                                              <p:pRg st="0" end="0"/>
                                            </p:txEl>
                                          </p:spTgt>
                                        </p:tgtEl>
                                        <p:attrNameLst>
                                          <p:attrName>style.rotation</p:attrName>
                                        </p:attrNameLst>
                                      </p:cBhvr>
                                      <p:tavLst>
                                        <p:tav tm="0">
                                          <p:val>
                                            <p:fltVal val="-90"/>
                                          </p:val>
                                        </p:tav>
                                        <p:tav tm="100000">
                                          <p:val>
                                            <p:fltVal val="0"/>
                                          </p:val>
                                        </p:tav>
                                      </p:tavLst>
                                    </p:anim>
                                    <p:anim calcmode="lin" valueType="num">
                                      <p:cBhvr>
                                        <p:cTn id="16" dur="800" decel="100000" fill="hold"/>
                                        <p:tgtEl>
                                          <p:spTgt spid="3">
                                            <p:txEl>
                                              <p:pRg st="0" end="0"/>
                                            </p:txEl>
                                          </p:spTgt>
                                        </p:tgtEl>
                                        <p:attrNameLst>
                                          <p:attrName>ppt_x</p:attrName>
                                        </p:attrNameLst>
                                      </p:cBhvr>
                                      <p:tavLst>
                                        <p:tav tm="0">
                                          <p:val>
                                            <p:strVal val="#ppt_x+0.4"/>
                                          </p:val>
                                        </p:tav>
                                        <p:tav tm="100000">
                                          <p:val>
                                            <p:strVal val="#ppt_x-0.05"/>
                                          </p:val>
                                        </p:tav>
                                      </p:tavLst>
                                    </p:anim>
                                    <p:anim calcmode="lin" valueType="num">
                                      <p:cBhvr>
                                        <p:cTn id="17" dur="800" decel="100000" fill="hold"/>
                                        <p:tgtEl>
                                          <p:spTgt spid="3">
                                            <p:txEl>
                                              <p:pRg st="0" end="0"/>
                                            </p:txEl>
                                          </p:spTgt>
                                        </p:tgtEl>
                                        <p:attrNameLst>
                                          <p:attrName>ppt_y</p:attrName>
                                        </p:attrNameLst>
                                      </p:cBhvr>
                                      <p:tavLst>
                                        <p:tav tm="0">
                                          <p:val>
                                            <p:strVal val="#ppt_y-0.4"/>
                                          </p:val>
                                        </p:tav>
                                        <p:tav tm="100000">
                                          <p:val>
                                            <p:strVal val="#ppt_y+0.1"/>
                                          </p:val>
                                        </p:tav>
                                      </p:tavLst>
                                    </p:anim>
                                    <p:anim calcmode="lin" valueType="num">
                                      <p:cBhvr>
                                        <p:cTn id="18" dur="200" accel="100000" fill="hold">
                                          <p:stCondLst>
                                            <p:cond delay="800"/>
                                          </p:stCondLst>
                                        </p:cTn>
                                        <p:tgtEl>
                                          <p:spTgt spid="3">
                                            <p:txEl>
                                              <p:pRg st="0" end="0"/>
                                            </p:txEl>
                                          </p:spTgt>
                                        </p:tgtEl>
                                        <p:attrNameLst>
                                          <p:attrName>ppt_x</p:attrName>
                                        </p:attrNameLst>
                                      </p:cBhvr>
                                      <p:tavLst>
                                        <p:tav tm="0">
                                          <p:val>
                                            <p:strVal val="#ppt_x-0.05"/>
                                          </p:val>
                                        </p:tav>
                                        <p:tav tm="100000">
                                          <p:val>
                                            <p:strVal val="#ppt_x"/>
                                          </p:val>
                                        </p:tav>
                                      </p:tavLst>
                                    </p:anim>
                                    <p:anim calcmode="lin" valueType="num">
                                      <p:cBhvr>
                                        <p:cTn id="19" dur="200" accel="100000" fill="hold">
                                          <p:stCondLst>
                                            <p:cond delay="800"/>
                                          </p:stCondLst>
                                        </p:cTn>
                                        <p:tgtEl>
                                          <p:spTgt spid="3">
                                            <p:txEl>
                                              <p:pRg st="0" end="0"/>
                                            </p:txEl>
                                          </p:spTgt>
                                        </p:tgtEl>
                                        <p:attrNameLst>
                                          <p:attrName>ppt_y</p:attrName>
                                        </p:attrNameLst>
                                      </p:cBhvr>
                                      <p:tavLst>
                                        <p:tav tm="0">
                                          <p:val>
                                            <p:strVal val="#ppt_y+0.1"/>
                                          </p:val>
                                        </p:tav>
                                        <p:tav tm="100000">
                                          <p:val>
                                            <p:strVal val="#ppt_y"/>
                                          </p:val>
                                        </p:tav>
                                      </p:tavLst>
                                    </p:anim>
                                  </p:childTnLst>
                                </p:cTn>
                              </p:par>
                            </p:childTnLst>
                          </p:cTn>
                        </p:par>
                        <p:par>
                          <p:cTn id="20" fill="hold">
                            <p:stCondLst>
                              <p:cond delay="2000"/>
                            </p:stCondLst>
                            <p:childTnLst>
                              <p:par>
                                <p:cTn id="21" presetID="30" presetClass="entr" presetSubtype="0" fill="hold" grpId="0" nodeType="afterEffect">
                                  <p:stCondLst>
                                    <p:cond delay="0"/>
                                  </p:stCondLst>
                                  <p:childTnLst>
                                    <p:set>
                                      <p:cBhvr>
                                        <p:cTn id="22" dur="1" fill="hold">
                                          <p:stCondLst>
                                            <p:cond delay="0"/>
                                          </p:stCondLst>
                                        </p:cTn>
                                        <p:tgtEl>
                                          <p:spTgt spid="3">
                                            <p:txEl>
                                              <p:pRg st="1" end="1"/>
                                            </p:txEl>
                                          </p:spTgt>
                                        </p:tgtEl>
                                        <p:attrNameLst>
                                          <p:attrName>style.visibility</p:attrName>
                                        </p:attrNameLst>
                                      </p:cBhvr>
                                      <p:to>
                                        <p:strVal val="visible"/>
                                      </p:to>
                                    </p:set>
                                    <p:animEffect transition="in" filter="fade">
                                      <p:cBhvr>
                                        <p:cTn id="23" dur="800" decel="100000"/>
                                        <p:tgtEl>
                                          <p:spTgt spid="3">
                                            <p:txEl>
                                              <p:pRg st="1" end="1"/>
                                            </p:txEl>
                                          </p:spTgt>
                                        </p:tgtEl>
                                      </p:cBhvr>
                                    </p:animEffect>
                                    <p:anim calcmode="lin" valueType="num">
                                      <p:cBhvr>
                                        <p:cTn id="24" dur="800" decel="100000" fill="hold"/>
                                        <p:tgtEl>
                                          <p:spTgt spid="3">
                                            <p:txEl>
                                              <p:pRg st="1" end="1"/>
                                            </p:txEl>
                                          </p:spTgt>
                                        </p:tgtEl>
                                        <p:attrNameLst>
                                          <p:attrName>style.rotation</p:attrName>
                                        </p:attrNameLst>
                                      </p:cBhvr>
                                      <p:tavLst>
                                        <p:tav tm="0">
                                          <p:val>
                                            <p:fltVal val="-90"/>
                                          </p:val>
                                        </p:tav>
                                        <p:tav tm="100000">
                                          <p:val>
                                            <p:fltVal val="0"/>
                                          </p:val>
                                        </p:tav>
                                      </p:tavLst>
                                    </p:anim>
                                    <p:anim calcmode="lin" valueType="num">
                                      <p:cBhvr>
                                        <p:cTn id="25" dur="800" decel="100000" fill="hold"/>
                                        <p:tgtEl>
                                          <p:spTgt spid="3">
                                            <p:txEl>
                                              <p:pRg st="1" end="1"/>
                                            </p:txEl>
                                          </p:spTgt>
                                        </p:tgtEl>
                                        <p:attrNameLst>
                                          <p:attrName>ppt_x</p:attrName>
                                        </p:attrNameLst>
                                      </p:cBhvr>
                                      <p:tavLst>
                                        <p:tav tm="0">
                                          <p:val>
                                            <p:strVal val="#ppt_x+0.4"/>
                                          </p:val>
                                        </p:tav>
                                        <p:tav tm="100000">
                                          <p:val>
                                            <p:strVal val="#ppt_x-0.05"/>
                                          </p:val>
                                        </p:tav>
                                      </p:tavLst>
                                    </p:anim>
                                    <p:anim calcmode="lin" valueType="num">
                                      <p:cBhvr>
                                        <p:cTn id="26" dur="800" decel="100000" fill="hold"/>
                                        <p:tgtEl>
                                          <p:spTgt spid="3">
                                            <p:txEl>
                                              <p:pRg st="1" end="1"/>
                                            </p:txEl>
                                          </p:spTgt>
                                        </p:tgtEl>
                                        <p:attrNameLst>
                                          <p:attrName>ppt_y</p:attrName>
                                        </p:attrNameLst>
                                      </p:cBhvr>
                                      <p:tavLst>
                                        <p:tav tm="0">
                                          <p:val>
                                            <p:strVal val="#ppt_y-0.4"/>
                                          </p:val>
                                        </p:tav>
                                        <p:tav tm="100000">
                                          <p:val>
                                            <p:strVal val="#ppt_y+0.1"/>
                                          </p:val>
                                        </p:tav>
                                      </p:tavLst>
                                    </p:anim>
                                    <p:anim calcmode="lin" valueType="num">
                                      <p:cBhvr>
                                        <p:cTn id="27" dur="200" accel="100000" fill="hold">
                                          <p:stCondLst>
                                            <p:cond delay="800"/>
                                          </p:stCondLst>
                                        </p:cTn>
                                        <p:tgtEl>
                                          <p:spTgt spid="3">
                                            <p:txEl>
                                              <p:pRg st="1" end="1"/>
                                            </p:txEl>
                                          </p:spTgt>
                                        </p:tgtEl>
                                        <p:attrNameLst>
                                          <p:attrName>ppt_x</p:attrName>
                                        </p:attrNameLst>
                                      </p:cBhvr>
                                      <p:tavLst>
                                        <p:tav tm="0">
                                          <p:val>
                                            <p:strVal val="#ppt_x-0.05"/>
                                          </p:val>
                                        </p:tav>
                                        <p:tav tm="100000">
                                          <p:val>
                                            <p:strVal val="#ppt_x"/>
                                          </p:val>
                                        </p:tav>
                                      </p:tavLst>
                                    </p:anim>
                                    <p:anim calcmode="lin" valueType="num">
                                      <p:cBhvr>
                                        <p:cTn id="28" dur="200" accel="100000" fill="hold">
                                          <p:stCondLst>
                                            <p:cond delay="800"/>
                                          </p:stCondLst>
                                        </p:cTn>
                                        <p:tgtEl>
                                          <p:spTgt spid="3">
                                            <p:txEl>
                                              <p:pRg st="1" end="1"/>
                                            </p:txEl>
                                          </p:spTgt>
                                        </p:tgtEl>
                                        <p:attrNameLst>
                                          <p:attrName>ppt_y</p:attrName>
                                        </p:attrNameLst>
                                      </p:cBhvr>
                                      <p:tavLst>
                                        <p:tav tm="0">
                                          <p:val>
                                            <p:strVal val="#ppt_y+0.1"/>
                                          </p:val>
                                        </p:tav>
                                        <p:tav tm="100000">
                                          <p:val>
                                            <p:strVal val="#ppt_y"/>
                                          </p:val>
                                        </p:tav>
                                      </p:tavLst>
                                    </p:anim>
                                  </p:childTnLst>
                                </p:cTn>
                              </p:par>
                            </p:childTnLst>
                          </p:cTn>
                        </p:par>
                        <p:par>
                          <p:cTn id="29" fill="hold">
                            <p:stCondLst>
                              <p:cond delay="3000"/>
                            </p:stCondLst>
                            <p:childTnLst>
                              <p:par>
                                <p:cTn id="30" presetID="48" presetClass="entr" presetSubtype="0" accel="50000" fill="hold" nodeType="afterEffect">
                                  <p:stCondLst>
                                    <p:cond delay="0"/>
                                  </p:stCondLst>
                                  <p:childTnLst>
                                    <p:set>
                                      <p:cBhvr>
                                        <p:cTn id="31" dur="1" fill="hold">
                                          <p:stCondLst>
                                            <p:cond delay="0"/>
                                          </p:stCondLst>
                                        </p:cTn>
                                        <p:tgtEl>
                                          <p:spTgt spid="4"/>
                                        </p:tgtEl>
                                        <p:attrNameLst>
                                          <p:attrName>style.visibility</p:attrName>
                                        </p:attrNameLst>
                                      </p:cBhvr>
                                      <p:to>
                                        <p:strVal val="visible"/>
                                      </p:to>
                                    </p:set>
                                    <p:anim calcmode="lin" valueType="num">
                                      <p:cBhvr>
                                        <p:cTn id="32" dur="1000" fill="hold"/>
                                        <p:tgtEl>
                                          <p:spTgt spid="4"/>
                                        </p:tgtEl>
                                        <p:attrNameLst>
                                          <p:attrName>style.rotation</p:attrName>
                                        </p:attrNameLst>
                                      </p:cBhvr>
                                      <p:tavLst>
                                        <p:tav tm="0">
                                          <p:val>
                                            <p:fltVal val="90"/>
                                          </p:val>
                                        </p:tav>
                                        <p:tav tm="80000">
                                          <p:val>
                                            <p:fltVal val="90"/>
                                          </p:val>
                                        </p:tav>
                                        <p:tav tm="80000">
                                          <p:val>
                                            <p:fltVal val="90"/>
                                          </p:val>
                                        </p:tav>
                                        <p:tav tm="100000">
                                          <p:val>
                                            <p:fltVal val="0"/>
                                          </p:val>
                                        </p:tav>
                                      </p:tavLst>
                                    </p:anim>
                                    <p:anim calcmode="lin" valueType="num">
                                      <p:cBhvr>
                                        <p:cTn id="33" dur="1000" fill="hold"/>
                                        <p:tgtEl>
                                          <p:spTgt spid="4"/>
                                        </p:tgtEl>
                                        <p:attrNameLst>
                                          <p:attrName>ppt_x</p:attrName>
                                        </p:attrNameLst>
                                      </p:cBhvr>
                                      <p:tavLst>
                                        <p:tav tm="0">
                                          <p:val>
                                            <p:fltVal val="-1"/>
                                          </p:val>
                                        </p:tav>
                                        <p:tav tm="50000">
                                          <p:val>
                                            <p:fltVal val="0.95"/>
                                          </p:val>
                                        </p:tav>
                                        <p:tav tm="100000">
                                          <p:val>
                                            <p:strVal val="#ppt_x"/>
                                          </p:val>
                                        </p:tav>
                                      </p:tavLst>
                                    </p:anim>
                                    <p:anim calcmode="lin" valueType="num">
                                      <p:cBhvr>
                                        <p:cTn id="34" dur="1000" fill="hold"/>
                                        <p:tgtEl>
                                          <p:spTgt spid="4"/>
                                        </p:tgtEl>
                                        <p:attrNameLst>
                                          <p:attrName>ppt_y</p:attrName>
                                        </p:attrNameLst>
                                      </p:cBhvr>
                                      <p:tavLst>
                                        <p:tav tm="0">
                                          <p:val>
                                            <p:strVal val="#ppt_y"/>
                                          </p:val>
                                        </p:tav>
                                        <p:tav tm="100000">
                                          <p:val>
                                            <p:strVal val="#ppt_y"/>
                                          </p:val>
                                        </p:tav>
                                      </p:tavLst>
                                    </p:anim>
                                    <p:animEffect transition="in" filter="fade">
                                      <p:cBhvr>
                                        <p:cTn id="35"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descr="Bolg_big-1.jpg"/>
          <p:cNvPicPr>
            <a:picLocks noChangeAspect="1"/>
          </p:cNvPicPr>
          <p:nvPr/>
        </p:nvPicPr>
        <p:blipFill>
          <a:blip r:embed="rId2"/>
          <a:stretch>
            <a:fillRect/>
          </a:stretch>
        </p:blipFill>
        <p:spPr>
          <a:xfrm>
            <a:off x="1357290" y="0"/>
            <a:ext cx="6143636" cy="4085518"/>
          </a:xfrm>
          <a:prstGeom prst="rect">
            <a:avLst/>
          </a:prstGeom>
          <a:ln>
            <a:noFill/>
          </a:ln>
          <a:effectLst>
            <a:softEdge rad="112500"/>
          </a:effectLst>
        </p:spPr>
      </p:pic>
      <p:pic>
        <p:nvPicPr>
          <p:cNvPr id="3" name="Рисунок 2" descr="bolgariya_24.jpg"/>
          <p:cNvPicPr>
            <a:picLocks noChangeAspect="1"/>
          </p:cNvPicPr>
          <p:nvPr/>
        </p:nvPicPr>
        <p:blipFill>
          <a:blip r:embed="rId3" cstate="print"/>
          <a:stretch>
            <a:fillRect/>
          </a:stretch>
        </p:blipFill>
        <p:spPr>
          <a:xfrm>
            <a:off x="500034" y="2857496"/>
            <a:ext cx="4572000" cy="3727703"/>
          </a:xfrm>
          <a:prstGeom prst="rect">
            <a:avLst/>
          </a:prstGeom>
          <a:ln>
            <a:noFill/>
          </a:ln>
          <a:effectLst>
            <a:softEdge rad="112500"/>
          </a:effectLst>
        </p:spPr>
      </p:pic>
      <p:pic>
        <p:nvPicPr>
          <p:cNvPr id="4" name="Рисунок 3" descr="25_331.jpg"/>
          <p:cNvPicPr>
            <a:picLocks noChangeAspect="1"/>
          </p:cNvPicPr>
          <p:nvPr/>
        </p:nvPicPr>
        <p:blipFill>
          <a:blip r:embed="rId4"/>
          <a:stretch>
            <a:fillRect/>
          </a:stretch>
        </p:blipFill>
        <p:spPr>
          <a:xfrm>
            <a:off x="5072066" y="3643314"/>
            <a:ext cx="3810000" cy="2743200"/>
          </a:xfrm>
          <a:prstGeom prst="rect">
            <a:avLst/>
          </a:prstGeom>
          <a:ln>
            <a:noFill/>
          </a:ln>
          <a:effectLst>
            <a:softEdge rad="112500"/>
          </a:effectLst>
        </p:spPr>
      </p:pic>
    </p:spTree>
  </p:cSld>
  <p:clrMapOvr>
    <a:masterClrMapping/>
  </p:clrMapOvr>
  <p:transition spd="med">
    <p:push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12"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strips(downLeft)">
                                      <p:cBhvr>
                                        <p:cTn id="7" dur="500"/>
                                        <p:tgtEl>
                                          <p:spTgt spid="2"/>
                                        </p:tgtEl>
                                      </p:cBhvr>
                                    </p:animEffect>
                                  </p:childTnLst>
                                </p:cTn>
                              </p:par>
                            </p:childTnLst>
                          </p:cTn>
                        </p:par>
                        <p:par>
                          <p:cTn id="8" fill="hold">
                            <p:stCondLst>
                              <p:cond delay="500"/>
                            </p:stCondLst>
                            <p:childTnLst>
                              <p:par>
                                <p:cTn id="9" presetID="18" presetClass="entr" presetSubtype="12"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strips(downLeft)">
                                      <p:cBhvr>
                                        <p:cTn id="11" dur="500"/>
                                        <p:tgtEl>
                                          <p:spTgt spid="3"/>
                                        </p:tgtEl>
                                      </p:cBhvr>
                                    </p:animEffect>
                                  </p:childTnLst>
                                </p:cTn>
                              </p:par>
                            </p:childTnLst>
                          </p:cTn>
                        </p:par>
                        <p:par>
                          <p:cTn id="12" fill="hold">
                            <p:stCondLst>
                              <p:cond delay="1000"/>
                            </p:stCondLst>
                            <p:childTnLst>
                              <p:par>
                                <p:cTn id="13" presetID="18" presetClass="entr" presetSubtype="12" fill="hold" nodeType="after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strips(downLeft)">
                                      <p:cBhvr>
                                        <p:cTn id="15"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01752" y="228600"/>
            <a:ext cx="8842248" cy="4772036"/>
          </a:xfrm>
        </p:spPr>
        <p:txBody>
          <a:bodyPr>
            <a:noAutofit/>
          </a:bodyPr>
          <a:lstStyle/>
          <a:p>
            <a:r>
              <a:rPr lang="uk-UA" sz="9600" b="1" dirty="0" smtClean="0"/>
              <a:t>Дякую за увагу!</a:t>
            </a:r>
            <a:endParaRPr lang="uk-UA" sz="9600" b="1" dirty="0"/>
          </a:p>
        </p:txBody>
      </p:sp>
    </p:spTree>
  </p:cSld>
  <p:clrMapOvr>
    <a:masterClrMapping/>
  </p:clrMapOvr>
  <p:transition spd="med">
    <p:wheel spokes="8"/>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80">
                                          <p:stCondLst>
                                            <p:cond delay="0"/>
                                          </p:stCondLst>
                                        </p:cTn>
                                        <p:tgtEl>
                                          <p:spTgt spid="2"/>
                                        </p:tgtEl>
                                      </p:cBhvr>
                                    </p:animEffect>
                                    <p:anim calcmode="lin" valueType="num">
                                      <p:cBhvr>
                                        <p:cTn id="8"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13" dur="26">
                                          <p:stCondLst>
                                            <p:cond delay="650"/>
                                          </p:stCondLst>
                                        </p:cTn>
                                        <p:tgtEl>
                                          <p:spTgt spid="2"/>
                                        </p:tgtEl>
                                      </p:cBhvr>
                                      <p:to x="100000" y="60000"/>
                                    </p:animScale>
                                    <p:animScale>
                                      <p:cBhvr>
                                        <p:cTn id="14" dur="166" decel="50000">
                                          <p:stCondLst>
                                            <p:cond delay="676"/>
                                          </p:stCondLst>
                                        </p:cTn>
                                        <p:tgtEl>
                                          <p:spTgt spid="2"/>
                                        </p:tgtEl>
                                      </p:cBhvr>
                                      <p:to x="100000" y="100000"/>
                                    </p:animScale>
                                    <p:animScale>
                                      <p:cBhvr>
                                        <p:cTn id="15" dur="26">
                                          <p:stCondLst>
                                            <p:cond delay="1312"/>
                                          </p:stCondLst>
                                        </p:cTn>
                                        <p:tgtEl>
                                          <p:spTgt spid="2"/>
                                        </p:tgtEl>
                                      </p:cBhvr>
                                      <p:to x="100000" y="80000"/>
                                    </p:animScale>
                                    <p:animScale>
                                      <p:cBhvr>
                                        <p:cTn id="16" dur="166" decel="50000">
                                          <p:stCondLst>
                                            <p:cond delay="1338"/>
                                          </p:stCondLst>
                                        </p:cTn>
                                        <p:tgtEl>
                                          <p:spTgt spid="2"/>
                                        </p:tgtEl>
                                      </p:cBhvr>
                                      <p:to x="100000" y="100000"/>
                                    </p:animScale>
                                    <p:animScale>
                                      <p:cBhvr>
                                        <p:cTn id="17" dur="26">
                                          <p:stCondLst>
                                            <p:cond delay="1642"/>
                                          </p:stCondLst>
                                        </p:cTn>
                                        <p:tgtEl>
                                          <p:spTgt spid="2"/>
                                        </p:tgtEl>
                                      </p:cBhvr>
                                      <p:to x="100000" y="90000"/>
                                    </p:animScale>
                                    <p:animScale>
                                      <p:cBhvr>
                                        <p:cTn id="18" dur="166" decel="50000">
                                          <p:stCondLst>
                                            <p:cond delay="1668"/>
                                          </p:stCondLst>
                                        </p:cTn>
                                        <p:tgtEl>
                                          <p:spTgt spid="2"/>
                                        </p:tgtEl>
                                      </p:cBhvr>
                                      <p:to x="100000" y="100000"/>
                                    </p:animScale>
                                    <p:animScale>
                                      <p:cBhvr>
                                        <p:cTn id="19" dur="26">
                                          <p:stCondLst>
                                            <p:cond delay="1808"/>
                                          </p:stCondLst>
                                        </p:cTn>
                                        <p:tgtEl>
                                          <p:spTgt spid="2"/>
                                        </p:tgtEl>
                                      </p:cBhvr>
                                      <p:to x="100000" y="95000"/>
                                    </p:animScale>
                                    <p:animScale>
                                      <p:cBhvr>
                                        <p:cTn id="20" dur="166" decel="50000">
                                          <p:stCondLst>
                                            <p:cond delay="1834"/>
                                          </p:stCondLst>
                                        </p:cTn>
                                        <p:tgtEl>
                                          <p:spTgt spid="2"/>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85720" y="357166"/>
            <a:ext cx="8534400" cy="758952"/>
          </a:xfrm>
        </p:spPr>
        <p:txBody>
          <a:bodyPr>
            <a:normAutofit fontScale="90000"/>
          </a:bodyPr>
          <a:lstStyle/>
          <a:p>
            <a:r>
              <a:rPr lang="ru-RU" dirty="0" smtClean="0"/>
              <a:t>СТАЛІНСЬКА МОДЕЛЬ СУСПІЛЬНО-ПОЛІТИЧНОГО РОЗВИТКУ В БОЛГАРІЇ</a:t>
            </a:r>
            <a:endParaRPr lang="uk-UA" dirty="0"/>
          </a:p>
        </p:txBody>
      </p:sp>
      <p:sp>
        <p:nvSpPr>
          <p:cNvPr id="3" name="Содержимое 2"/>
          <p:cNvSpPr>
            <a:spLocks noGrp="1"/>
          </p:cNvSpPr>
          <p:nvPr>
            <p:ph sz="quarter" idx="1"/>
          </p:nvPr>
        </p:nvSpPr>
        <p:spPr/>
        <p:txBody>
          <a:bodyPr>
            <a:normAutofit lnSpcReduction="10000"/>
          </a:bodyPr>
          <a:lstStyle/>
          <a:p>
            <a:r>
              <a:rPr lang="uk-UA" dirty="0" smtClean="0"/>
              <a:t>Наприкінці </a:t>
            </a:r>
            <a:r>
              <a:rPr lang="uk-UA" dirty="0" smtClean="0"/>
              <a:t>40-х - початку 50-х років в Болгарії запанувала сталінська модель суспільно-політичного розвитку. З вересня 1944 до кінця 1946 рр. в країні було зліквідовано багатопартійну систему, в умовах перебування (окупації) Радянської Армії відбувся референдум, на якому народ підтримав скасування </a:t>
            </a:r>
            <a:r>
              <a:rPr lang="uk-UA" dirty="0" smtClean="0"/>
              <a:t>монархії.</a:t>
            </a:r>
          </a:p>
          <a:p>
            <a:r>
              <a:rPr lang="ru-RU" dirty="0" err="1" smtClean="0"/>
              <a:t>Саме</a:t>
            </a:r>
            <a:r>
              <a:rPr lang="ru-RU" dirty="0" smtClean="0"/>
              <a:t> в той час в </a:t>
            </a:r>
            <a:r>
              <a:rPr lang="ru-RU" dirty="0" err="1" smtClean="0"/>
              <a:t>Софії</a:t>
            </a:r>
            <a:r>
              <a:rPr lang="ru-RU" dirty="0" smtClean="0"/>
              <a:t> </a:t>
            </a:r>
            <a:r>
              <a:rPr lang="ru-RU" dirty="0" err="1" smtClean="0"/>
              <a:t>відбувся</a:t>
            </a:r>
            <a:r>
              <a:rPr lang="ru-RU" dirty="0" smtClean="0"/>
              <a:t> так званий </a:t>
            </a:r>
            <a:r>
              <a:rPr lang="ru-RU" dirty="0" err="1" smtClean="0"/>
              <a:t>Народний</a:t>
            </a:r>
            <a:r>
              <a:rPr lang="ru-RU" dirty="0" smtClean="0"/>
              <a:t> суд </a:t>
            </a:r>
            <a:r>
              <a:rPr lang="ru-RU" dirty="0" err="1" smtClean="0"/>
              <a:t>і</a:t>
            </a:r>
            <a:r>
              <a:rPr lang="ru-RU" dirty="0" smtClean="0"/>
              <a:t> </a:t>
            </a:r>
            <a:r>
              <a:rPr lang="ru-RU" dirty="0" err="1" smtClean="0"/>
              <a:t>міністрів</a:t>
            </a:r>
            <a:r>
              <a:rPr lang="ru-RU" dirty="0" smtClean="0"/>
              <a:t>, </a:t>
            </a:r>
            <a:r>
              <a:rPr lang="ru-RU" dirty="0" err="1" smtClean="0"/>
              <a:t>депутатів</a:t>
            </a:r>
            <a:r>
              <a:rPr lang="ru-RU" dirty="0" smtClean="0"/>
              <a:t> та </a:t>
            </a:r>
            <a:r>
              <a:rPr lang="ru-RU" dirty="0" err="1" smtClean="0"/>
              <a:t>політичних</a:t>
            </a:r>
            <a:r>
              <a:rPr lang="ru-RU" dirty="0" smtClean="0"/>
              <a:t> </a:t>
            </a:r>
            <a:r>
              <a:rPr lang="ru-RU" dirty="0" err="1" smtClean="0"/>
              <a:t>діячів</a:t>
            </a:r>
            <a:r>
              <a:rPr lang="ru-RU" dirty="0" smtClean="0"/>
              <a:t> </a:t>
            </a:r>
            <a:r>
              <a:rPr lang="ru-RU" dirty="0" err="1" smtClean="0"/>
              <a:t>царської</a:t>
            </a:r>
            <a:r>
              <a:rPr lang="ru-RU" dirty="0" smtClean="0"/>
              <a:t> </a:t>
            </a:r>
            <a:r>
              <a:rPr lang="ru-RU" dirty="0" err="1" smtClean="0"/>
              <a:t>Болгарії</a:t>
            </a:r>
            <a:r>
              <a:rPr lang="ru-RU" dirty="0" smtClean="0"/>
              <a:t> </a:t>
            </a:r>
            <a:r>
              <a:rPr lang="ru-RU" dirty="0" err="1" smtClean="0"/>
              <a:t>було</a:t>
            </a:r>
            <a:r>
              <a:rPr lang="ru-RU" dirty="0" smtClean="0"/>
              <a:t> </a:t>
            </a:r>
            <a:r>
              <a:rPr lang="ru-RU" dirty="0" err="1" smtClean="0"/>
              <a:t>засуджено</a:t>
            </a:r>
            <a:r>
              <a:rPr lang="ru-RU" dirty="0" smtClean="0"/>
              <a:t> до </a:t>
            </a:r>
            <a:r>
              <a:rPr lang="ru-RU" dirty="0" err="1" smtClean="0"/>
              <a:t>страти</a:t>
            </a:r>
            <a:r>
              <a:rPr lang="ru-RU" dirty="0" smtClean="0"/>
              <a:t> та </a:t>
            </a:r>
            <a:r>
              <a:rPr lang="ru-RU" dirty="0" err="1" smtClean="0"/>
              <a:t>різних</a:t>
            </a:r>
            <a:r>
              <a:rPr lang="ru-RU" dirty="0" smtClean="0"/>
              <a:t> </a:t>
            </a:r>
            <a:r>
              <a:rPr lang="ru-RU" dirty="0" err="1" smtClean="0"/>
              <a:t>строків</a:t>
            </a:r>
            <a:r>
              <a:rPr lang="ru-RU" dirty="0" smtClean="0"/>
              <a:t> </a:t>
            </a:r>
            <a:r>
              <a:rPr lang="ru-RU" dirty="0" err="1" smtClean="0"/>
              <a:t>ув'язнення</a:t>
            </a:r>
            <a:r>
              <a:rPr lang="ru-RU" dirty="0" smtClean="0"/>
              <a:t> в </a:t>
            </a:r>
            <a:r>
              <a:rPr lang="ru-RU" dirty="0" err="1" smtClean="0"/>
              <a:t>тюрмах</a:t>
            </a:r>
            <a:r>
              <a:rPr lang="ru-RU" dirty="0" smtClean="0"/>
              <a:t> та таборах.</a:t>
            </a:r>
            <a:endParaRPr lang="uk-UA" dirty="0"/>
          </a:p>
        </p:txBody>
      </p:sp>
    </p:spTree>
  </p:cSld>
  <p:clrMapOvr>
    <a:masterClrMapping/>
  </p:clrMapOvr>
  <p:transition spd="med">
    <p:dissolv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900" decel="100000" fill="hold"/>
                                        <p:tgtEl>
                                          <p:spTgt spid="2"/>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1" fill="hold">
                            <p:stCondLst>
                              <p:cond delay="1000"/>
                            </p:stCondLst>
                            <p:childTnLst>
                              <p:par>
                                <p:cTn id="12" presetID="15" presetClass="entr" presetSubtype="0" fill="hold" grpId="0" nodeType="after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 calcmode="lin" valueType="num">
                                      <p:cBhvr>
                                        <p:cTn id="14" dur="1000" fill="hold"/>
                                        <p:tgtEl>
                                          <p:spTgt spid="3">
                                            <p:txEl>
                                              <p:pRg st="0" end="0"/>
                                            </p:txEl>
                                          </p:spTgt>
                                        </p:tgtEl>
                                        <p:attrNameLst>
                                          <p:attrName>ppt_w</p:attrName>
                                        </p:attrNameLst>
                                      </p:cBhvr>
                                      <p:tavLst>
                                        <p:tav tm="0">
                                          <p:val>
                                            <p:fltVal val="0"/>
                                          </p:val>
                                        </p:tav>
                                        <p:tav tm="100000">
                                          <p:val>
                                            <p:strVal val="#ppt_w"/>
                                          </p:val>
                                        </p:tav>
                                      </p:tavLst>
                                    </p:anim>
                                    <p:anim calcmode="lin" valueType="num">
                                      <p:cBhvr>
                                        <p:cTn id="15" dur="1000" fill="hold"/>
                                        <p:tgtEl>
                                          <p:spTgt spid="3">
                                            <p:txEl>
                                              <p:pRg st="0" end="0"/>
                                            </p:txEl>
                                          </p:spTgt>
                                        </p:tgtEl>
                                        <p:attrNameLst>
                                          <p:attrName>ppt_h</p:attrName>
                                        </p:attrNameLst>
                                      </p:cBhvr>
                                      <p:tavLst>
                                        <p:tav tm="0">
                                          <p:val>
                                            <p:fltVal val="0"/>
                                          </p:val>
                                        </p:tav>
                                        <p:tav tm="100000">
                                          <p:val>
                                            <p:strVal val="#ppt_h"/>
                                          </p:val>
                                        </p:tav>
                                      </p:tavLst>
                                    </p:anim>
                                    <p:anim calcmode="lin" valueType="num">
                                      <p:cBhvr>
                                        <p:cTn id="16" dur="1000" fill="hold"/>
                                        <p:tgtEl>
                                          <p:spTgt spid="3">
                                            <p:txEl>
                                              <p:pRg st="0" end="0"/>
                                            </p:txEl>
                                          </p:spTgt>
                                        </p:tgtEl>
                                        <p:attrNameLst>
                                          <p:attrName>ppt_x</p:attrName>
                                        </p:attrNameLst>
                                      </p:cBhvr>
                                      <p:tavLst>
                                        <p:tav tm="0" fmla="#ppt_x+(cos(-2*pi*(1-$))*-#ppt_x-sin(-2*pi*(1-$))*(1-#ppt_y))*(1-$)">
                                          <p:val>
                                            <p:fltVal val="0"/>
                                          </p:val>
                                        </p:tav>
                                        <p:tav tm="100000">
                                          <p:val>
                                            <p:fltVal val="1"/>
                                          </p:val>
                                        </p:tav>
                                      </p:tavLst>
                                    </p:anim>
                                    <p:anim calcmode="lin" valueType="num">
                                      <p:cBhvr>
                                        <p:cTn id="17" dur="1000" fill="hold"/>
                                        <p:tgtEl>
                                          <p:spTgt spid="3">
                                            <p:txEl>
                                              <p:pRg st="0" end="0"/>
                                            </p:txEl>
                                          </p:spTgt>
                                        </p:tgtEl>
                                        <p:attrNameLst>
                                          <p:attrName>ppt_y</p:attrName>
                                        </p:attrNameLst>
                                      </p:cBhvr>
                                      <p:tavLst>
                                        <p:tav tm="0" fmla="#ppt_y+(sin(-2*pi*(1-$))*-#ppt_x+cos(-2*pi*(1-$))*(1-#ppt_y))*(1-$)">
                                          <p:val>
                                            <p:fltVal val="0"/>
                                          </p:val>
                                        </p:tav>
                                        <p:tav tm="100000">
                                          <p:val>
                                            <p:fltVal val="1"/>
                                          </p:val>
                                        </p:tav>
                                      </p:tavLst>
                                    </p:anim>
                                  </p:childTnLst>
                                </p:cTn>
                              </p:par>
                            </p:childTnLst>
                          </p:cTn>
                        </p:par>
                        <p:par>
                          <p:cTn id="18" fill="hold">
                            <p:stCondLst>
                              <p:cond delay="2000"/>
                            </p:stCondLst>
                            <p:childTnLst>
                              <p:par>
                                <p:cTn id="19" presetID="15" presetClass="entr" presetSubtype="0" fill="hold" grpId="0" nodeType="afterEffect">
                                  <p:stCondLst>
                                    <p:cond delay="0"/>
                                  </p:stCondLst>
                                  <p:childTnLst>
                                    <p:set>
                                      <p:cBhvr>
                                        <p:cTn id="20" dur="1" fill="hold">
                                          <p:stCondLst>
                                            <p:cond delay="0"/>
                                          </p:stCondLst>
                                        </p:cTn>
                                        <p:tgtEl>
                                          <p:spTgt spid="3">
                                            <p:txEl>
                                              <p:pRg st="1" end="1"/>
                                            </p:txEl>
                                          </p:spTgt>
                                        </p:tgtEl>
                                        <p:attrNameLst>
                                          <p:attrName>style.visibility</p:attrName>
                                        </p:attrNameLst>
                                      </p:cBhvr>
                                      <p:to>
                                        <p:strVal val="visible"/>
                                      </p:to>
                                    </p:set>
                                    <p:anim calcmode="lin" valueType="num">
                                      <p:cBhvr>
                                        <p:cTn id="21" dur="1000" fill="hold"/>
                                        <p:tgtEl>
                                          <p:spTgt spid="3">
                                            <p:txEl>
                                              <p:pRg st="1" end="1"/>
                                            </p:txEl>
                                          </p:spTgt>
                                        </p:tgtEl>
                                        <p:attrNameLst>
                                          <p:attrName>ppt_w</p:attrName>
                                        </p:attrNameLst>
                                      </p:cBhvr>
                                      <p:tavLst>
                                        <p:tav tm="0">
                                          <p:val>
                                            <p:fltVal val="0"/>
                                          </p:val>
                                        </p:tav>
                                        <p:tav tm="100000">
                                          <p:val>
                                            <p:strVal val="#ppt_w"/>
                                          </p:val>
                                        </p:tav>
                                      </p:tavLst>
                                    </p:anim>
                                    <p:anim calcmode="lin" valueType="num">
                                      <p:cBhvr>
                                        <p:cTn id="22" dur="1000" fill="hold"/>
                                        <p:tgtEl>
                                          <p:spTgt spid="3">
                                            <p:txEl>
                                              <p:pRg st="1" end="1"/>
                                            </p:txEl>
                                          </p:spTgt>
                                        </p:tgtEl>
                                        <p:attrNameLst>
                                          <p:attrName>ppt_h</p:attrName>
                                        </p:attrNameLst>
                                      </p:cBhvr>
                                      <p:tavLst>
                                        <p:tav tm="0">
                                          <p:val>
                                            <p:fltVal val="0"/>
                                          </p:val>
                                        </p:tav>
                                        <p:tav tm="100000">
                                          <p:val>
                                            <p:strVal val="#ppt_h"/>
                                          </p:val>
                                        </p:tav>
                                      </p:tavLst>
                                    </p:anim>
                                    <p:anim calcmode="lin" valueType="num">
                                      <p:cBhvr>
                                        <p:cTn id="23" dur="1000" fill="hold"/>
                                        <p:tgtEl>
                                          <p:spTgt spid="3">
                                            <p:txEl>
                                              <p:pRg st="1" end="1"/>
                                            </p:txEl>
                                          </p:spTgt>
                                        </p:tgtEl>
                                        <p:attrNameLst>
                                          <p:attrName>ppt_x</p:attrName>
                                        </p:attrNameLst>
                                      </p:cBhvr>
                                      <p:tavLst>
                                        <p:tav tm="0" fmla="#ppt_x+(cos(-2*pi*(1-$))*-#ppt_x-sin(-2*pi*(1-$))*(1-#ppt_y))*(1-$)">
                                          <p:val>
                                            <p:fltVal val="0"/>
                                          </p:val>
                                        </p:tav>
                                        <p:tav tm="100000">
                                          <p:val>
                                            <p:fltVal val="1"/>
                                          </p:val>
                                        </p:tav>
                                      </p:tavLst>
                                    </p:anim>
                                    <p:anim calcmode="lin" valueType="num">
                                      <p:cBhvr>
                                        <p:cTn id="24" dur="1000" fill="hold"/>
                                        <p:tgtEl>
                                          <p:spTgt spid="3">
                                            <p:txEl>
                                              <p:pRg st="1" end="1"/>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85720" y="357166"/>
            <a:ext cx="8534400" cy="758952"/>
          </a:xfrm>
        </p:spPr>
        <p:txBody>
          <a:bodyPr>
            <a:normAutofit fontScale="90000"/>
          </a:bodyPr>
          <a:lstStyle/>
          <a:p>
            <a:r>
              <a:rPr lang="ru-RU" dirty="0" smtClean="0"/>
              <a:t>ХХ З'ЇЗД КПРС ТА КВІТНЕВИЙ (1956 Р.) ПЛЕНУМ ЦК БКП</a:t>
            </a:r>
            <a:endParaRPr lang="uk-UA" dirty="0"/>
          </a:p>
        </p:txBody>
      </p:sp>
      <p:sp>
        <p:nvSpPr>
          <p:cNvPr id="3" name="Содержимое 2"/>
          <p:cNvSpPr>
            <a:spLocks noGrp="1"/>
          </p:cNvSpPr>
          <p:nvPr>
            <p:ph sz="quarter" idx="1"/>
          </p:nvPr>
        </p:nvSpPr>
        <p:spPr>
          <a:xfrm>
            <a:off x="301752" y="1527048"/>
            <a:ext cx="4913190" cy="4973786"/>
          </a:xfrm>
        </p:spPr>
        <p:txBody>
          <a:bodyPr>
            <a:normAutofit fontScale="85000" lnSpcReduction="10000"/>
          </a:bodyPr>
          <a:lstStyle/>
          <a:p>
            <a:r>
              <a:rPr lang="en-GB" dirty="0" smtClean="0"/>
              <a:t>V</a:t>
            </a:r>
            <a:r>
              <a:rPr lang="uk-UA" dirty="0" smtClean="0"/>
              <a:t>І з'їзд БКП першим секретарем обрав </a:t>
            </a:r>
            <a:r>
              <a:rPr lang="uk-UA" dirty="0" err="1" smtClean="0"/>
              <a:t>Тодора</a:t>
            </a:r>
            <a:r>
              <a:rPr lang="uk-UA" dirty="0" smtClean="0"/>
              <a:t> </a:t>
            </a:r>
            <a:r>
              <a:rPr lang="uk-UA" dirty="0" err="1" smtClean="0"/>
              <a:t>Живкова</a:t>
            </a:r>
            <a:r>
              <a:rPr lang="uk-UA" dirty="0" smtClean="0"/>
              <a:t>, який до того часу керував софійською партійною організацією. Однак, де-факто керівництво партією здійснював </a:t>
            </a:r>
            <a:r>
              <a:rPr lang="uk-UA" dirty="0" err="1" smtClean="0"/>
              <a:t>Червенков</a:t>
            </a:r>
            <a:r>
              <a:rPr lang="uk-UA" dirty="0" smtClean="0"/>
              <a:t>. Він залишався і прем'єром. Так було до лютого 1956 р., коли у Москві відбувся ХХ з'їзд КПРС, на якому Микита Хрущов засудив культ особи Сталіна. Керівником делегації болгарських комуністів на цьому з'їзді був Тодор </a:t>
            </a:r>
            <a:r>
              <a:rPr lang="uk-UA" dirty="0" err="1" smtClean="0"/>
              <a:t>Живков</a:t>
            </a:r>
            <a:r>
              <a:rPr lang="uk-UA" dirty="0" smtClean="0"/>
              <a:t>. </a:t>
            </a:r>
            <a:endParaRPr lang="uk-UA" dirty="0"/>
          </a:p>
        </p:txBody>
      </p:sp>
      <p:pic>
        <p:nvPicPr>
          <p:cNvPr id="4" name="Рисунок 3" descr="Tod_Jiv.jpg"/>
          <p:cNvPicPr>
            <a:picLocks noChangeAspect="1"/>
          </p:cNvPicPr>
          <p:nvPr/>
        </p:nvPicPr>
        <p:blipFill>
          <a:blip r:embed="rId2"/>
          <a:stretch>
            <a:fillRect/>
          </a:stretch>
        </p:blipFill>
        <p:spPr>
          <a:xfrm>
            <a:off x="5139210" y="1500174"/>
            <a:ext cx="3661685" cy="4786346"/>
          </a:xfrm>
          <a:prstGeom prst="rect">
            <a:avLst/>
          </a:prstGeom>
        </p:spPr>
      </p:pic>
    </p:spTree>
  </p:cSld>
  <p:clrMapOvr>
    <a:masterClrMapping/>
  </p:clrMapOvr>
  <p:transition spd="med">
    <p:pull dir="l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2"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Scale>
                                      <p:cBhvr>
                                        <p:cTn id="7" dur="1000" decel="50000" fill="hold">
                                          <p:stCondLst>
                                            <p:cond delay="0"/>
                                          </p:stCondLst>
                                        </p:cTn>
                                        <p:tgtEl>
                                          <p:spTgt spid="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 dur="1000" decel="50000" fill="hold">
                                          <p:stCondLst>
                                            <p:cond delay="0"/>
                                          </p:stCondLst>
                                        </p:cTn>
                                        <p:tgtEl>
                                          <p:spTgt spid="2"/>
                                        </p:tgtEl>
                                        <p:attrNameLst>
                                          <p:attrName>ppt_x</p:attrName>
                                          <p:attrName>ppt_y</p:attrName>
                                        </p:attrNameLst>
                                      </p:cBhvr>
                                    </p:animMotion>
                                    <p:animEffect transition="in" filter="fade">
                                      <p:cBhvr>
                                        <p:cTn id="9" dur="1000"/>
                                        <p:tgtEl>
                                          <p:spTgt spid="2"/>
                                        </p:tgtEl>
                                      </p:cBhvr>
                                    </p:animEffect>
                                  </p:childTnLst>
                                </p:cTn>
                              </p:par>
                            </p:childTnLst>
                          </p:cTn>
                        </p:par>
                        <p:par>
                          <p:cTn id="10" fill="hold">
                            <p:stCondLst>
                              <p:cond delay="1000"/>
                            </p:stCondLst>
                            <p:childTnLst>
                              <p:par>
                                <p:cTn id="11" presetID="18" presetClass="entr" presetSubtype="12" fill="hold" grpId="0" nodeType="after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Effect transition="in" filter="strips(downLeft)">
                                      <p:cBhvr>
                                        <p:cTn id="13" dur="500"/>
                                        <p:tgtEl>
                                          <p:spTgt spid="3">
                                            <p:txEl>
                                              <p:pRg st="0" end="0"/>
                                            </p:txEl>
                                          </p:spTgt>
                                        </p:tgtEl>
                                      </p:cBhvr>
                                    </p:animEffect>
                                  </p:childTnLst>
                                </p:cTn>
                              </p:par>
                            </p:childTnLst>
                          </p:cTn>
                        </p:par>
                        <p:par>
                          <p:cTn id="14" fill="hold">
                            <p:stCondLst>
                              <p:cond delay="1500"/>
                            </p:stCondLst>
                            <p:childTnLst>
                              <p:par>
                                <p:cTn id="15" presetID="15" presetClass="entr" presetSubtype="0" fill="hold" nodeType="afterEffect">
                                  <p:stCondLst>
                                    <p:cond delay="0"/>
                                  </p:stCondLst>
                                  <p:childTnLst>
                                    <p:set>
                                      <p:cBhvr>
                                        <p:cTn id="16" dur="1" fill="hold">
                                          <p:stCondLst>
                                            <p:cond delay="0"/>
                                          </p:stCondLst>
                                        </p:cTn>
                                        <p:tgtEl>
                                          <p:spTgt spid="4"/>
                                        </p:tgtEl>
                                        <p:attrNameLst>
                                          <p:attrName>style.visibility</p:attrName>
                                        </p:attrNameLst>
                                      </p:cBhvr>
                                      <p:to>
                                        <p:strVal val="visible"/>
                                      </p:to>
                                    </p:set>
                                    <p:anim calcmode="lin" valueType="num">
                                      <p:cBhvr>
                                        <p:cTn id="17" dur="1000" fill="hold"/>
                                        <p:tgtEl>
                                          <p:spTgt spid="4"/>
                                        </p:tgtEl>
                                        <p:attrNameLst>
                                          <p:attrName>ppt_w</p:attrName>
                                        </p:attrNameLst>
                                      </p:cBhvr>
                                      <p:tavLst>
                                        <p:tav tm="0">
                                          <p:val>
                                            <p:fltVal val="0"/>
                                          </p:val>
                                        </p:tav>
                                        <p:tav tm="100000">
                                          <p:val>
                                            <p:strVal val="#ppt_w"/>
                                          </p:val>
                                        </p:tav>
                                      </p:tavLst>
                                    </p:anim>
                                    <p:anim calcmode="lin" valueType="num">
                                      <p:cBhvr>
                                        <p:cTn id="18" dur="1000" fill="hold"/>
                                        <p:tgtEl>
                                          <p:spTgt spid="4"/>
                                        </p:tgtEl>
                                        <p:attrNameLst>
                                          <p:attrName>ppt_h</p:attrName>
                                        </p:attrNameLst>
                                      </p:cBhvr>
                                      <p:tavLst>
                                        <p:tav tm="0">
                                          <p:val>
                                            <p:fltVal val="0"/>
                                          </p:val>
                                        </p:tav>
                                        <p:tav tm="100000">
                                          <p:val>
                                            <p:strVal val="#ppt_h"/>
                                          </p:val>
                                        </p:tav>
                                      </p:tavLst>
                                    </p:anim>
                                    <p:anim calcmode="lin" valueType="num">
                                      <p:cBhvr>
                                        <p:cTn id="19" dur="1000" fill="hold"/>
                                        <p:tgtEl>
                                          <p:spTgt spid="4"/>
                                        </p:tgtEl>
                                        <p:attrNameLst>
                                          <p:attrName>ppt_x</p:attrName>
                                        </p:attrNameLst>
                                      </p:cBhvr>
                                      <p:tavLst>
                                        <p:tav tm="0" fmla="#ppt_x+(cos(-2*pi*(1-$))*-#ppt_x-sin(-2*pi*(1-$))*(1-#ppt_y))*(1-$)">
                                          <p:val>
                                            <p:fltVal val="0"/>
                                          </p:val>
                                        </p:tav>
                                        <p:tav tm="100000">
                                          <p:val>
                                            <p:fltVal val="1"/>
                                          </p:val>
                                        </p:tav>
                                      </p:tavLst>
                                    </p:anim>
                                    <p:anim calcmode="lin" valueType="num">
                                      <p:cBhvr>
                                        <p:cTn id="20" dur="1000" fill="hold"/>
                                        <p:tgtEl>
                                          <p:spTgt spid="4"/>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descr="sbojko.jpg"/>
          <p:cNvPicPr>
            <a:picLocks noChangeAspect="1"/>
          </p:cNvPicPr>
          <p:nvPr/>
        </p:nvPicPr>
        <p:blipFill>
          <a:blip r:embed="rId2"/>
          <a:stretch>
            <a:fillRect/>
          </a:stretch>
        </p:blipFill>
        <p:spPr>
          <a:xfrm>
            <a:off x="5214942" y="1857364"/>
            <a:ext cx="3643532" cy="3786214"/>
          </a:xfrm>
          <a:prstGeom prst="rect">
            <a:avLst/>
          </a:prstGeom>
        </p:spPr>
      </p:pic>
      <p:sp>
        <p:nvSpPr>
          <p:cNvPr id="2" name="Заголовок 1"/>
          <p:cNvSpPr>
            <a:spLocks noGrp="1"/>
          </p:cNvSpPr>
          <p:nvPr>
            <p:ph type="title"/>
          </p:nvPr>
        </p:nvSpPr>
        <p:spPr>
          <a:xfrm>
            <a:off x="214282" y="428604"/>
            <a:ext cx="8534400" cy="758952"/>
          </a:xfrm>
        </p:spPr>
        <p:txBody>
          <a:bodyPr>
            <a:normAutofit fontScale="90000"/>
          </a:bodyPr>
          <a:lstStyle/>
          <a:p>
            <a:r>
              <a:rPr lang="ru-RU" dirty="0" smtClean="0"/>
              <a:t>РЕЖИМ ТОДОРА ЖИВКОВА - 1956-1989 РОКИ</a:t>
            </a:r>
            <a:endParaRPr lang="uk-UA" dirty="0"/>
          </a:p>
        </p:txBody>
      </p:sp>
      <p:sp>
        <p:nvSpPr>
          <p:cNvPr id="3" name="Содержимое 2"/>
          <p:cNvSpPr>
            <a:spLocks noGrp="1"/>
          </p:cNvSpPr>
          <p:nvPr>
            <p:ph sz="quarter" idx="1"/>
          </p:nvPr>
        </p:nvSpPr>
        <p:spPr>
          <a:xfrm>
            <a:off x="142844" y="1527048"/>
            <a:ext cx="5286412" cy="5330952"/>
          </a:xfrm>
        </p:spPr>
        <p:txBody>
          <a:bodyPr>
            <a:normAutofit fontScale="85000" lnSpcReduction="20000"/>
          </a:bodyPr>
          <a:lstStyle/>
          <a:p>
            <a:r>
              <a:rPr lang="uk-UA" dirty="0" smtClean="0"/>
              <a:t>Після квітневого (1956 р.) пленуму ЦК БКП очікуваного перелому в болгарському суспільстві не відбулося. Незалежно від того, що партія засудила "культ особи" і відокремилася від крайнощів політичної практики сталінізму, керівництво БКП не зробило належних висновків з розвитку повоєнної Болгарії, не спромоглося на "розлучення" з тоталітарними методами управління, не зажадало надати громадянам реальні політичні права та свободи. Більше того, події в Угорщині в 1956 р. спонукали керівництво Болгарії до репресивних дій.</a:t>
            </a:r>
            <a:endParaRPr lang="uk-UA" dirty="0"/>
          </a:p>
        </p:txBody>
      </p:sp>
    </p:spTree>
  </p:cSld>
  <p:clrMapOvr>
    <a:masterClrMapping/>
  </p:clrMapOvr>
  <p:transition spd="med">
    <p:strips/>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5"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2"/>
                                        </p:tgtEl>
                                        <p:attrNameLst>
                                          <p:attrName>ppt_y</p:attrName>
                                        </p:attrNameLst>
                                      </p:cBhvr>
                                      <p:tavLst>
                                        <p:tav tm="0" fmla="#ppt_y+(sin(-2*pi*(1-$))*-#ppt_x+cos(-2*pi*(1-$))*(1-#ppt_y))*(1-$)">
                                          <p:val>
                                            <p:fltVal val="0"/>
                                          </p:val>
                                        </p:tav>
                                        <p:tav tm="100000">
                                          <p:val>
                                            <p:fltVal val="1"/>
                                          </p:val>
                                        </p:tav>
                                      </p:tavLst>
                                    </p:anim>
                                  </p:childTnLst>
                                </p:cTn>
                              </p:par>
                            </p:childTnLst>
                          </p:cTn>
                        </p:par>
                        <p:par>
                          <p:cTn id="11" fill="hold">
                            <p:stCondLst>
                              <p:cond delay="1000"/>
                            </p:stCondLst>
                            <p:childTnLst>
                              <p:par>
                                <p:cTn id="12" presetID="37" presetClass="entr" presetSubtype="0" fill="hold" grpId="0" nodeType="after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fade">
                                      <p:cBhvr>
                                        <p:cTn id="14" dur="1000"/>
                                        <p:tgtEl>
                                          <p:spTgt spid="3">
                                            <p:txEl>
                                              <p:pRg st="0" end="0"/>
                                            </p:txEl>
                                          </p:spTgt>
                                        </p:tgtEl>
                                      </p:cBhvr>
                                    </p:animEffect>
                                    <p:anim calcmode="lin" valueType="num">
                                      <p:cBhvr>
                                        <p:cTn id="15"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6" dur="900" decel="100000" fill="hold"/>
                                        <p:tgtEl>
                                          <p:spTgt spid="3">
                                            <p:txEl>
                                              <p:pRg st="0" end="0"/>
                                            </p:txEl>
                                          </p:spTgt>
                                        </p:tgtEl>
                                        <p:attrNameLst>
                                          <p:attrName>ppt_y</p:attrName>
                                        </p:attrNameLst>
                                      </p:cBhvr>
                                      <p:tavLst>
                                        <p:tav tm="0">
                                          <p:val>
                                            <p:strVal val="#ppt_y+1"/>
                                          </p:val>
                                        </p:tav>
                                        <p:tav tm="100000">
                                          <p:val>
                                            <p:strVal val="#ppt_y-.03"/>
                                          </p:val>
                                        </p:tav>
                                      </p:tavLst>
                                    </p:anim>
                                    <p:anim calcmode="lin" valueType="num">
                                      <p:cBhvr>
                                        <p:cTn id="17" dur="100" accel="100000" fill="hold">
                                          <p:stCondLst>
                                            <p:cond delay="900"/>
                                          </p:stCondLst>
                                        </p:cTn>
                                        <p:tgtEl>
                                          <p:spTgt spid="3">
                                            <p:txEl>
                                              <p:pRg st="0" end="0"/>
                                            </p:txEl>
                                          </p:spTgt>
                                        </p:tgtEl>
                                        <p:attrNameLst>
                                          <p:attrName>ppt_y</p:attrName>
                                        </p:attrNameLst>
                                      </p:cBhvr>
                                      <p:tavLst>
                                        <p:tav tm="0">
                                          <p:val>
                                            <p:strVal val="#ppt_y-.03"/>
                                          </p:val>
                                        </p:tav>
                                        <p:tav tm="100000">
                                          <p:val>
                                            <p:strVal val="#ppt_y"/>
                                          </p:val>
                                        </p:tav>
                                      </p:tavLst>
                                    </p:anim>
                                  </p:childTnLst>
                                </p:cTn>
                              </p:par>
                            </p:childTnLst>
                          </p:cTn>
                        </p:par>
                        <p:par>
                          <p:cTn id="18" fill="hold">
                            <p:stCondLst>
                              <p:cond delay="2000"/>
                            </p:stCondLst>
                            <p:childTnLst>
                              <p:par>
                                <p:cTn id="19" presetID="18" presetClass="entr" presetSubtype="12" fill="hold" nodeType="after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strips(downLeft)">
                                      <p:cBhvr>
                                        <p:cTn id="21"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uk-UA" dirty="0" smtClean="0"/>
              <a:t>Економіка.</a:t>
            </a:r>
            <a:endParaRPr lang="uk-UA" dirty="0"/>
          </a:p>
        </p:txBody>
      </p:sp>
      <p:sp>
        <p:nvSpPr>
          <p:cNvPr id="3" name="Содержимое 2"/>
          <p:cNvSpPr>
            <a:spLocks noGrp="1"/>
          </p:cNvSpPr>
          <p:nvPr>
            <p:ph sz="quarter" idx="1"/>
          </p:nvPr>
        </p:nvSpPr>
        <p:spPr>
          <a:xfrm>
            <a:off x="214282" y="1527048"/>
            <a:ext cx="8715436" cy="4830910"/>
          </a:xfrm>
        </p:spPr>
        <p:txBody>
          <a:bodyPr>
            <a:normAutofit fontScale="85000" lnSpcReduction="10000"/>
          </a:bodyPr>
          <a:lstStyle/>
          <a:p>
            <a:r>
              <a:rPr lang="ru-RU" dirty="0" smtClean="0"/>
              <a:t>.</a:t>
            </a:r>
            <a:r>
              <a:rPr lang="ru-RU" dirty="0" err="1" smtClean="0"/>
              <a:t>Впровадження</a:t>
            </a:r>
            <a:r>
              <a:rPr lang="ru-RU" dirty="0" smtClean="0"/>
              <a:t> </a:t>
            </a:r>
            <a:r>
              <a:rPr lang="ru-RU" dirty="0" err="1" smtClean="0"/>
              <a:t>державної</a:t>
            </a:r>
            <a:r>
              <a:rPr lang="ru-RU" dirty="0" smtClean="0"/>
              <a:t> </a:t>
            </a:r>
            <a:r>
              <a:rPr lang="ru-RU" dirty="0" err="1" smtClean="0"/>
              <a:t>монополії</a:t>
            </a:r>
            <a:r>
              <a:rPr lang="ru-RU" dirty="0" smtClean="0"/>
              <a:t> стало </a:t>
            </a:r>
            <a:r>
              <a:rPr lang="ru-RU" dirty="0" err="1" smtClean="0"/>
              <a:t>важливим</a:t>
            </a:r>
            <a:r>
              <a:rPr lang="ru-RU" dirty="0" smtClean="0"/>
              <a:t> </a:t>
            </a:r>
            <a:r>
              <a:rPr lang="ru-RU" dirty="0" err="1" smtClean="0"/>
              <a:t>чинником</a:t>
            </a:r>
            <a:r>
              <a:rPr lang="ru-RU" dirty="0" smtClean="0"/>
              <a:t> </a:t>
            </a:r>
            <a:r>
              <a:rPr lang="ru-RU" dirty="0" err="1" smtClean="0"/>
              <a:t>ліквідації</a:t>
            </a:r>
            <a:r>
              <a:rPr lang="ru-RU" dirty="0" smtClean="0"/>
              <a:t> </a:t>
            </a:r>
            <a:r>
              <a:rPr lang="ru-RU" dirty="0" err="1" smtClean="0"/>
              <a:t>приватної</a:t>
            </a:r>
            <a:r>
              <a:rPr lang="ru-RU" dirty="0" smtClean="0"/>
              <a:t> </a:t>
            </a:r>
            <a:r>
              <a:rPr lang="ru-RU" dirty="0" err="1" smtClean="0"/>
              <a:t>власності</a:t>
            </a:r>
            <a:r>
              <a:rPr lang="ru-RU" dirty="0" smtClean="0"/>
              <a:t> в </a:t>
            </a:r>
            <a:r>
              <a:rPr lang="ru-RU" dirty="0" err="1" smtClean="0"/>
              <a:t>Болгарії</a:t>
            </a:r>
            <a:r>
              <a:rPr lang="ru-RU" dirty="0" smtClean="0"/>
              <a:t>. У </a:t>
            </a:r>
            <a:r>
              <a:rPr lang="ru-RU" dirty="0" err="1" smtClean="0"/>
              <a:t>травні</a:t>
            </a:r>
            <a:r>
              <a:rPr lang="ru-RU" dirty="0" smtClean="0"/>
              <a:t> 1945 р. </a:t>
            </a:r>
            <a:r>
              <a:rPr lang="ru-RU" dirty="0" err="1" smtClean="0"/>
              <a:t>вийшов</a:t>
            </a:r>
            <a:r>
              <a:rPr lang="ru-RU" dirty="0" smtClean="0"/>
              <a:t> указ про </a:t>
            </a:r>
            <a:r>
              <a:rPr lang="ru-RU" dirty="0" err="1" smtClean="0"/>
              <a:t>перехід</a:t>
            </a:r>
            <a:r>
              <a:rPr lang="ru-RU" dirty="0" smtClean="0"/>
              <a:t> у </a:t>
            </a:r>
            <a:r>
              <a:rPr lang="ru-RU" dirty="0" err="1" smtClean="0"/>
              <a:t>власність</a:t>
            </a:r>
            <a:r>
              <a:rPr lang="ru-RU" dirty="0" smtClean="0"/>
              <a:t> </a:t>
            </a:r>
            <a:r>
              <a:rPr lang="ru-RU" dirty="0" err="1" smtClean="0"/>
              <a:t>держави</a:t>
            </a:r>
            <a:r>
              <a:rPr lang="ru-RU" dirty="0" smtClean="0"/>
              <a:t> </a:t>
            </a:r>
            <a:r>
              <a:rPr lang="ru-RU" dirty="0" err="1" smtClean="0"/>
              <a:t>виробництва</a:t>
            </a:r>
            <a:r>
              <a:rPr lang="ru-RU" dirty="0" smtClean="0"/>
              <a:t> та продажу </a:t>
            </a:r>
            <a:r>
              <a:rPr lang="ru-RU" dirty="0" err="1" smtClean="0"/>
              <a:t>трояндового</a:t>
            </a:r>
            <a:r>
              <a:rPr lang="ru-RU" dirty="0" smtClean="0"/>
              <a:t> масла. Цей продукт </a:t>
            </a:r>
            <a:r>
              <a:rPr lang="ru-RU" dirty="0" err="1" smtClean="0"/>
              <a:t>завше</a:t>
            </a:r>
            <a:r>
              <a:rPr lang="ru-RU" dirty="0" smtClean="0"/>
              <a:t> </a:t>
            </a:r>
            <a:r>
              <a:rPr lang="ru-RU" dirty="0" err="1" smtClean="0"/>
              <a:t>був</a:t>
            </a:r>
            <a:r>
              <a:rPr lang="ru-RU" dirty="0" smtClean="0"/>
              <a:t> </a:t>
            </a:r>
            <a:r>
              <a:rPr lang="ru-RU" dirty="0" err="1" smtClean="0"/>
              <a:t>конкурентоспроможним</a:t>
            </a:r>
            <a:r>
              <a:rPr lang="ru-RU" dirty="0" smtClean="0"/>
              <a:t> на </a:t>
            </a:r>
            <a:r>
              <a:rPr lang="ru-RU" dirty="0" err="1" smtClean="0"/>
              <a:t>міжнародному</a:t>
            </a:r>
            <a:r>
              <a:rPr lang="ru-RU" dirty="0" smtClean="0"/>
              <a:t> ринку. В </a:t>
            </a:r>
            <a:r>
              <a:rPr lang="ru-RU" dirty="0" err="1" smtClean="0"/>
              <a:t>наступні</a:t>
            </a:r>
            <a:r>
              <a:rPr lang="ru-RU" dirty="0" smtClean="0"/>
              <a:t> роки </a:t>
            </a:r>
            <a:r>
              <a:rPr lang="ru-RU" dirty="0" err="1" smtClean="0"/>
              <a:t>приватну</a:t>
            </a:r>
            <a:r>
              <a:rPr lang="ru-RU" dirty="0" smtClean="0"/>
              <a:t> </a:t>
            </a:r>
            <a:r>
              <a:rPr lang="ru-RU" dirty="0" err="1" smtClean="0"/>
              <a:t>власність</a:t>
            </a:r>
            <a:r>
              <a:rPr lang="ru-RU" dirty="0" smtClean="0"/>
              <a:t> </a:t>
            </a:r>
            <a:r>
              <a:rPr lang="ru-RU" dirty="0" err="1" smtClean="0"/>
              <a:t>було</a:t>
            </a:r>
            <a:r>
              <a:rPr lang="ru-RU" dirty="0" smtClean="0"/>
              <a:t> </a:t>
            </a:r>
            <a:r>
              <a:rPr lang="ru-RU" dirty="0" err="1" smtClean="0"/>
              <a:t>скасовано</a:t>
            </a:r>
            <a:r>
              <a:rPr lang="ru-RU" dirty="0" smtClean="0"/>
              <a:t> у </a:t>
            </a:r>
            <a:r>
              <a:rPr lang="ru-RU" dirty="0" err="1" smtClean="0"/>
              <a:t>страховій</a:t>
            </a:r>
            <a:r>
              <a:rPr lang="ru-RU" dirty="0" smtClean="0"/>
              <a:t> </a:t>
            </a:r>
            <a:r>
              <a:rPr lang="ru-RU" dirty="0" err="1" smtClean="0"/>
              <a:t>сфері</a:t>
            </a:r>
            <a:r>
              <a:rPr lang="ru-RU" dirty="0" smtClean="0"/>
              <a:t>, </a:t>
            </a:r>
            <a:r>
              <a:rPr lang="ru-RU" dirty="0" err="1" smtClean="0"/>
              <a:t>промисловості</a:t>
            </a:r>
            <a:r>
              <a:rPr lang="ru-RU" dirty="0" smtClean="0"/>
              <a:t>, </a:t>
            </a:r>
            <a:r>
              <a:rPr lang="ru-RU" dirty="0" err="1" smtClean="0"/>
              <a:t>торгівлі</a:t>
            </a:r>
            <a:r>
              <a:rPr lang="ru-RU" dirty="0" smtClean="0"/>
              <a:t>. В </a:t>
            </a:r>
            <a:r>
              <a:rPr lang="ru-RU" dirty="0" err="1" smtClean="0"/>
              <a:t>березні</a:t>
            </a:r>
            <a:r>
              <a:rPr lang="ru-RU" dirty="0" smtClean="0"/>
              <a:t> 1946 р. </a:t>
            </a:r>
            <a:r>
              <a:rPr lang="ru-RU" dirty="0" err="1" smtClean="0"/>
              <a:t>Народні</a:t>
            </a:r>
            <a:r>
              <a:rPr lang="ru-RU" dirty="0" smtClean="0"/>
              <a:t> </a:t>
            </a:r>
            <a:r>
              <a:rPr lang="ru-RU" dirty="0" err="1" smtClean="0"/>
              <a:t>Збори</a:t>
            </a:r>
            <a:r>
              <a:rPr lang="ru-RU" dirty="0" smtClean="0"/>
              <a:t> </a:t>
            </a:r>
            <a:r>
              <a:rPr lang="ru-RU" dirty="0" err="1" smtClean="0"/>
              <a:t>ухвалили</a:t>
            </a:r>
            <a:r>
              <a:rPr lang="ru-RU" dirty="0" smtClean="0"/>
              <a:t> закон про, де-факто, </a:t>
            </a:r>
            <a:r>
              <a:rPr lang="ru-RU" dirty="0" err="1" smtClean="0"/>
              <a:t>експропріація</a:t>
            </a:r>
            <a:r>
              <a:rPr lang="ru-RU" dirty="0" smtClean="0"/>
              <a:t> </a:t>
            </a:r>
            <a:r>
              <a:rPr lang="ru-RU" dirty="0" err="1" smtClean="0"/>
              <a:t>землі</a:t>
            </a:r>
            <a:r>
              <a:rPr lang="ru-RU" dirty="0" smtClean="0"/>
              <a:t>. За </a:t>
            </a:r>
            <a:r>
              <a:rPr lang="ru-RU" dirty="0" err="1" smtClean="0"/>
              <a:t>цією</a:t>
            </a:r>
            <a:r>
              <a:rPr lang="ru-RU" dirty="0" smtClean="0"/>
              <a:t> аграрною реформою </a:t>
            </a:r>
            <a:r>
              <a:rPr lang="ru-RU" dirty="0" err="1" smtClean="0"/>
              <a:t>власникам</a:t>
            </a:r>
            <a:r>
              <a:rPr lang="ru-RU" dirty="0" smtClean="0"/>
              <a:t> </a:t>
            </a:r>
            <a:r>
              <a:rPr lang="ru-RU" dirty="0" err="1" smtClean="0"/>
              <a:t>тимчасово</a:t>
            </a:r>
            <a:r>
              <a:rPr lang="ru-RU" dirty="0" smtClean="0"/>
              <a:t> </a:t>
            </a:r>
            <a:r>
              <a:rPr lang="ru-RU" dirty="0" err="1" smtClean="0"/>
              <a:t>залишали</a:t>
            </a:r>
            <a:r>
              <a:rPr lang="ru-RU" dirty="0" smtClean="0"/>
              <a:t> не </a:t>
            </a:r>
            <a:r>
              <a:rPr lang="ru-RU" dirty="0" err="1" smtClean="0"/>
              <a:t>більше</a:t>
            </a:r>
            <a:r>
              <a:rPr lang="ru-RU" dirty="0" smtClean="0"/>
              <a:t> 20 (в </a:t>
            </a:r>
            <a:r>
              <a:rPr lang="ru-RU" dirty="0" err="1" smtClean="0"/>
              <a:t>окремих</a:t>
            </a:r>
            <a:r>
              <a:rPr lang="ru-RU" dirty="0" smtClean="0"/>
              <a:t> районах - 30) </a:t>
            </a:r>
            <a:r>
              <a:rPr lang="ru-RU" dirty="0" err="1" smtClean="0"/>
              <a:t>гектарів</a:t>
            </a:r>
            <a:r>
              <a:rPr lang="ru-RU" dirty="0" smtClean="0"/>
              <a:t>. </a:t>
            </a:r>
            <a:r>
              <a:rPr lang="ru-RU" dirty="0" err="1" smtClean="0"/>
              <a:t>Решта</a:t>
            </a:r>
            <a:r>
              <a:rPr lang="ru-RU" dirty="0" smtClean="0"/>
              <a:t> </a:t>
            </a:r>
            <a:r>
              <a:rPr lang="ru-RU" dirty="0" err="1" smtClean="0"/>
              <a:t>землі</a:t>
            </a:r>
            <a:r>
              <a:rPr lang="ru-RU" dirty="0" smtClean="0"/>
              <a:t> </a:t>
            </a:r>
            <a:r>
              <a:rPr lang="ru-RU" dirty="0" err="1" smtClean="0"/>
              <a:t>влада</a:t>
            </a:r>
            <a:r>
              <a:rPr lang="ru-RU" dirty="0" smtClean="0"/>
              <a:t> </a:t>
            </a:r>
            <a:r>
              <a:rPr lang="ru-RU" dirty="0" err="1" smtClean="0"/>
              <a:t>вилучала</a:t>
            </a:r>
            <a:r>
              <a:rPr lang="ru-RU" dirty="0" smtClean="0"/>
              <a:t> </a:t>
            </a:r>
            <a:r>
              <a:rPr lang="ru-RU" dirty="0" err="1" smtClean="0"/>
              <a:t>і</a:t>
            </a:r>
            <a:r>
              <a:rPr lang="ru-RU" dirty="0" smtClean="0"/>
              <a:t> </a:t>
            </a:r>
            <a:r>
              <a:rPr lang="ru-RU" dirty="0" err="1" smtClean="0"/>
              <a:t>роздавала</a:t>
            </a:r>
            <a:r>
              <a:rPr lang="ru-RU" dirty="0" smtClean="0"/>
              <a:t> </a:t>
            </a:r>
            <a:r>
              <a:rPr lang="ru-RU" dirty="0" err="1" smtClean="0"/>
              <a:t>малоземельним</a:t>
            </a:r>
            <a:r>
              <a:rPr lang="ru-RU" dirty="0" smtClean="0"/>
              <a:t> </a:t>
            </a:r>
            <a:r>
              <a:rPr lang="ru-RU" dirty="0" err="1" smtClean="0"/>
              <a:t>або</a:t>
            </a:r>
            <a:r>
              <a:rPr lang="ru-RU" dirty="0" smtClean="0"/>
              <a:t> </a:t>
            </a:r>
            <a:r>
              <a:rPr lang="ru-RU" dirty="0" err="1" smtClean="0"/>
              <a:t>безземельним</a:t>
            </a:r>
            <a:r>
              <a:rPr lang="ru-RU" dirty="0" smtClean="0"/>
              <a:t> (</a:t>
            </a:r>
            <a:r>
              <a:rPr lang="ru-RU" dirty="0" err="1" smtClean="0"/>
              <a:t>було</a:t>
            </a:r>
            <a:r>
              <a:rPr lang="ru-RU" dirty="0" smtClean="0"/>
              <a:t> роздано 12 тис. га), </a:t>
            </a:r>
            <a:r>
              <a:rPr lang="ru-RU" dirty="0" err="1" smtClean="0"/>
              <a:t>або</a:t>
            </a:r>
            <a:r>
              <a:rPr lang="ru-RU" dirty="0" smtClean="0"/>
              <a:t> ж </a:t>
            </a:r>
            <a:r>
              <a:rPr lang="ru-RU" dirty="0" err="1" smtClean="0"/>
              <a:t>утворювала</a:t>
            </a:r>
            <a:r>
              <a:rPr lang="ru-RU" dirty="0" smtClean="0"/>
              <a:t> </a:t>
            </a:r>
            <a:r>
              <a:rPr lang="ru-RU" dirty="0" err="1" smtClean="0"/>
              <a:t>державні</a:t>
            </a:r>
            <a:r>
              <a:rPr lang="ru-RU" dirty="0" smtClean="0"/>
              <a:t> </a:t>
            </a:r>
            <a:r>
              <a:rPr lang="ru-RU" dirty="0" err="1" smtClean="0"/>
              <a:t>рільничі</a:t>
            </a:r>
            <a:r>
              <a:rPr lang="ru-RU" dirty="0" smtClean="0"/>
              <a:t> </a:t>
            </a:r>
            <a:r>
              <a:rPr lang="ru-RU" dirty="0" err="1" smtClean="0"/>
              <a:t>господарства</a:t>
            </a:r>
            <a:r>
              <a:rPr lang="ru-RU" dirty="0" smtClean="0"/>
              <a:t> (</a:t>
            </a:r>
            <a:r>
              <a:rPr lang="ru-RU" dirty="0" err="1" smtClean="0"/>
              <a:t>радгоспи</a:t>
            </a:r>
            <a:r>
              <a:rPr lang="ru-RU" dirty="0" smtClean="0"/>
              <a:t>), </a:t>
            </a:r>
            <a:r>
              <a:rPr lang="ru-RU" dirty="0" err="1" smtClean="0"/>
              <a:t>яким</a:t>
            </a:r>
            <a:r>
              <a:rPr lang="ru-RU" dirty="0" smtClean="0"/>
              <a:t> </a:t>
            </a:r>
            <a:r>
              <a:rPr lang="ru-RU" dirty="0" err="1" smtClean="0"/>
              <a:t>було</a:t>
            </a:r>
            <a:r>
              <a:rPr lang="ru-RU" dirty="0" smtClean="0"/>
              <a:t> </a:t>
            </a:r>
            <a:r>
              <a:rPr lang="ru-RU" dirty="0" err="1" smtClean="0"/>
              <a:t>надано</a:t>
            </a:r>
            <a:r>
              <a:rPr lang="ru-RU" dirty="0" smtClean="0"/>
              <a:t> 82 тис. га </a:t>
            </a:r>
            <a:r>
              <a:rPr lang="ru-RU" dirty="0" err="1" smtClean="0"/>
              <a:t>землі</a:t>
            </a:r>
            <a:r>
              <a:rPr lang="ru-RU" dirty="0" smtClean="0"/>
              <a:t>.</a:t>
            </a:r>
            <a:endParaRPr lang="uk-UA" dirty="0"/>
          </a:p>
        </p:txBody>
      </p:sp>
    </p:spTree>
  </p:cSld>
  <p:clrMapOvr>
    <a:masterClrMapping/>
  </p:clrMapOvr>
  <p:transition spd="med">
    <p:split orient="vert" dir="in"/>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5"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2"/>
                                        </p:tgtEl>
                                        <p:attrNameLst>
                                          <p:attrName>ppt_y</p:attrName>
                                        </p:attrNameLst>
                                      </p:cBhvr>
                                      <p:tavLst>
                                        <p:tav tm="0" fmla="#ppt_y+(sin(-2*pi*(1-$))*-#ppt_x+cos(-2*pi*(1-$))*(1-#ppt_y))*(1-$)">
                                          <p:val>
                                            <p:fltVal val="0"/>
                                          </p:val>
                                        </p:tav>
                                        <p:tav tm="100000">
                                          <p:val>
                                            <p:fltVal val="1"/>
                                          </p:val>
                                        </p:tav>
                                      </p:tavLst>
                                    </p:anim>
                                  </p:childTnLst>
                                </p:cTn>
                              </p:par>
                            </p:childTnLst>
                          </p:cTn>
                        </p:par>
                        <p:par>
                          <p:cTn id="11" fill="hold">
                            <p:stCondLst>
                              <p:cond delay="1000"/>
                            </p:stCondLst>
                            <p:childTnLst>
                              <p:par>
                                <p:cTn id="12" presetID="48" presetClass="entr" presetSubtype="0" accel="50000" fill="hold" grpId="0" nodeType="after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 calcmode="lin" valueType="num">
                                      <p:cBhvr>
                                        <p:cTn id="14" dur="1000" fill="hold"/>
                                        <p:tgtEl>
                                          <p:spTgt spid="3">
                                            <p:txEl>
                                              <p:pRg st="0" end="0"/>
                                            </p:txEl>
                                          </p:spTgt>
                                        </p:tgtEl>
                                        <p:attrNameLst>
                                          <p:attrName>style.rotation</p:attrName>
                                        </p:attrNameLst>
                                      </p:cBhvr>
                                      <p:tavLst>
                                        <p:tav tm="0">
                                          <p:val>
                                            <p:fltVal val="90"/>
                                          </p:val>
                                        </p:tav>
                                        <p:tav tm="80000">
                                          <p:val>
                                            <p:fltVal val="90"/>
                                          </p:val>
                                        </p:tav>
                                        <p:tav tm="80000">
                                          <p:val>
                                            <p:fltVal val="90"/>
                                          </p:val>
                                        </p:tav>
                                        <p:tav tm="100000">
                                          <p:val>
                                            <p:fltVal val="0"/>
                                          </p:val>
                                        </p:tav>
                                      </p:tavLst>
                                    </p:anim>
                                    <p:anim calcmode="lin" valueType="num">
                                      <p:cBhvr>
                                        <p:cTn id="15" dur="1000" fill="hold"/>
                                        <p:tgtEl>
                                          <p:spTgt spid="3">
                                            <p:txEl>
                                              <p:pRg st="0" end="0"/>
                                            </p:txEl>
                                          </p:spTgt>
                                        </p:tgtEl>
                                        <p:attrNameLst>
                                          <p:attrName>ppt_x</p:attrName>
                                        </p:attrNameLst>
                                      </p:cBhvr>
                                      <p:tavLst>
                                        <p:tav tm="0">
                                          <p:val>
                                            <p:fltVal val="-1"/>
                                          </p:val>
                                        </p:tav>
                                        <p:tav tm="50000">
                                          <p:val>
                                            <p:fltVal val="0.95"/>
                                          </p:val>
                                        </p:tav>
                                        <p:tav tm="100000">
                                          <p:val>
                                            <p:strVal val="#ppt_x"/>
                                          </p:val>
                                        </p:tav>
                                      </p:tavLst>
                                    </p:anim>
                                    <p:anim calcmode="lin" valueType="num">
                                      <p:cBhvr>
                                        <p:cTn id="16" dur="1000" fill="hold"/>
                                        <p:tgtEl>
                                          <p:spTgt spid="3">
                                            <p:txEl>
                                              <p:pRg st="0" end="0"/>
                                            </p:txEl>
                                          </p:spTgt>
                                        </p:tgtEl>
                                        <p:attrNameLst>
                                          <p:attrName>ppt_y</p:attrName>
                                        </p:attrNameLst>
                                      </p:cBhvr>
                                      <p:tavLst>
                                        <p:tav tm="0">
                                          <p:val>
                                            <p:strVal val="#ppt_y"/>
                                          </p:val>
                                        </p:tav>
                                        <p:tav tm="100000">
                                          <p:val>
                                            <p:strVal val="#ppt_y"/>
                                          </p:val>
                                        </p:tav>
                                      </p:tavLst>
                                    </p:anim>
                                    <p:animEffect transition="in" filter="fade">
                                      <p:cBhvr>
                                        <p:cTn id="17" dur="10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uk-UA" dirty="0" smtClean="0"/>
              <a:t>Зовнішня політика</a:t>
            </a:r>
            <a:endParaRPr lang="uk-UA" dirty="0"/>
          </a:p>
        </p:txBody>
      </p:sp>
      <p:sp>
        <p:nvSpPr>
          <p:cNvPr id="3" name="Содержимое 2"/>
          <p:cNvSpPr>
            <a:spLocks noGrp="1"/>
          </p:cNvSpPr>
          <p:nvPr>
            <p:ph sz="quarter" idx="1"/>
          </p:nvPr>
        </p:nvSpPr>
        <p:spPr>
          <a:xfrm>
            <a:off x="214282" y="1357298"/>
            <a:ext cx="8643998" cy="5214974"/>
          </a:xfrm>
        </p:spPr>
        <p:txBody>
          <a:bodyPr>
            <a:normAutofit fontScale="92500" lnSpcReduction="20000"/>
          </a:bodyPr>
          <a:lstStyle/>
          <a:p>
            <a:r>
              <a:rPr lang="uk-UA" dirty="0" smtClean="0"/>
              <a:t> Активна зовнішня політика соціалістичної Болгарії датується серединою 50-х років і пов'язана з ім'ям </a:t>
            </a:r>
            <a:r>
              <a:rPr lang="uk-UA" dirty="0" err="1" smtClean="0"/>
              <a:t>Тодора</a:t>
            </a:r>
            <a:r>
              <a:rPr lang="uk-UA" dirty="0" smtClean="0"/>
              <a:t> </a:t>
            </a:r>
            <a:r>
              <a:rPr lang="uk-UA" dirty="0" err="1" smtClean="0"/>
              <a:t>Живкова</a:t>
            </a:r>
            <a:r>
              <a:rPr lang="uk-UA" dirty="0" smtClean="0"/>
              <a:t>. Звичайно, партнером №1 Софії був СРСР, хоча в 1982 р. вона мала дипломатичні стосунки зі 116 державами. Болгарія безумовно підтримувала всі заходи Кремля на міжнародній спеці. За вірність Москва платила щедро. Скажімо, СРСР постачав Болгарії енергоносії (газ, нафту) дуже дешево, відповідно, дешево в СРСР коштували й болгарські товари, зокрема, вино, цигарки, консерви, ширвжиток. Однак, як зараз стверджується, Софія дозволяла собі реекспортувати радянську нафту і за це отримувати валюту. Окрім того, СРСР надав Болгарії ліцензію та технології виробництва деяких видів зброї (автомат Калашникова, наприклад), яку болгари успішно збували на Близькому Сході. </a:t>
            </a:r>
            <a:endParaRPr lang="uk-UA" dirty="0"/>
          </a:p>
        </p:txBody>
      </p:sp>
    </p:spTree>
  </p:cSld>
  <p:clrMapOvr>
    <a:masterClrMapping/>
  </p:clrMapOvr>
  <p:transition spd="med">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2"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Scale>
                                      <p:cBhvr>
                                        <p:cTn id="7" dur="1000" decel="50000" fill="hold">
                                          <p:stCondLst>
                                            <p:cond delay="0"/>
                                          </p:stCondLst>
                                        </p:cTn>
                                        <p:tgtEl>
                                          <p:spTgt spid="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 dur="1000" decel="50000" fill="hold">
                                          <p:stCondLst>
                                            <p:cond delay="0"/>
                                          </p:stCondLst>
                                        </p:cTn>
                                        <p:tgtEl>
                                          <p:spTgt spid="2"/>
                                        </p:tgtEl>
                                        <p:attrNameLst>
                                          <p:attrName>ppt_x</p:attrName>
                                          <p:attrName>ppt_y</p:attrName>
                                        </p:attrNameLst>
                                      </p:cBhvr>
                                    </p:animMotion>
                                    <p:animEffect transition="in" filter="fade">
                                      <p:cBhvr>
                                        <p:cTn id="9" dur="1000"/>
                                        <p:tgtEl>
                                          <p:spTgt spid="2"/>
                                        </p:tgtEl>
                                      </p:cBhvr>
                                    </p:animEffect>
                                  </p:childTnLst>
                                </p:cTn>
                              </p:par>
                            </p:childTnLst>
                          </p:cTn>
                        </p:par>
                        <p:par>
                          <p:cTn id="10" fill="hold">
                            <p:stCondLst>
                              <p:cond delay="1000"/>
                            </p:stCondLst>
                            <p:childTnLst>
                              <p:par>
                                <p:cTn id="11" presetID="26" presetClass="entr" presetSubtype="0" fill="hold" grpId="0" nodeType="after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Effect transition="in" filter="wipe(down)">
                                      <p:cBhvr>
                                        <p:cTn id="13" dur="580">
                                          <p:stCondLst>
                                            <p:cond delay="0"/>
                                          </p:stCondLst>
                                        </p:cTn>
                                        <p:tgtEl>
                                          <p:spTgt spid="3">
                                            <p:txEl>
                                              <p:pRg st="0" end="0"/>
                                            </p:txEl>
                                          </p:spTgt>
                                        </p:tgtEl>
                                      </p:cBhvr>
                                    </p:animEffect>
                                    <p:anim calcmode="lin" valueType="num">
                                      <p:cBhvr>
                                        <p:cTn id="14" dur="1822" tmFilter="0,0; 0.14,0.36; 0.43,0.73; 0.71,0.91; 1.0,1.0">
                                          <p:stCondLst>
                                            <p:cond delay="0"/>
                                          </p:stCondLst>
                                        </p:cTn>
                                        <p:tgtEl>
                                          <p:spTgt spid="3">
                                            <p:txEl>
                                              <p:pRg st="0" end="0"/>
                                            </p:txEl>
                                          </p:spTgt>
                                        </p:tgtEl>
                                        <p:attrNameLst>
                                          <p:attrName>ppt_x</p:attrName>
                                        </p:attrNameLst>
                                      </p:cBhvr>
                                      <p:tavLst>
                                        <p:tav tm="0">
                                          <p:val>
                                            <p:strVal val="#ppt_x-0.25"/>
                                          </p:val>
                                        </p:tav>
                                        <p:tav tm="100000">
                                          <p:val>
                                            <p:strVal val="#ppt_x"/>
                                          </p:val>
                                        </p:tav>
                                      </p:tavLst>
                                    </p:anim>
                                    <p:anim calcmode="lin" valueType="num">
                                      <p:cBhvr>
                                        <p:cTn id="15" dur="664" tmFilter="0.0,0.0; 0.25,0.07; 0.50,0.2; 0.75,0.467; 1.0,1.0">
                                          <p:stCondLst>
                                            <p:cond delay="0"/>
                                          </p:stCondLst>
                                        </p:cTn>
                                        <p:tgtEl>
                                          <p:spTgt spid="3">
                                            <p:txEl>
                                              <p:pRg st="0" end="0"/>
                                            </p:txEl>
                                          </p:spTgt>
                                        </p:tgtEl>
                                        <p:attrNameLst>
                                          <p:attrName>ppt_y</p:attrName>
                                        </p:attrNameLst>
                                      </p:cBhvr>
                                      <p:tavLst>
                                        <p:tav tm="0" fmla="#ppt_y-sin(pi*$)/3">
                                          <p:val>
                                            <p:fltVal val="0.5"/>
                                          </p:val>
                                        </p:tav>
                                        <p:tav tm="100000">
                                          <p:val>
                                            <p:fltVal val="1"/>
                                          </p:val>
                                        </p:tav>
                                      </p:tavLst>
                                    </p:anim>
                                    <p:anim calcmode="lin" valueType="num">
                                      <p:cBhvr>
                                        <p:cTn id="16" dur="664" tmFilter="0, 0; 0.125,0.2665; 0.25,0.4; 0.375,0.465; 0.5,0.5;  0.625,0.535; 0.75,0.6; 0.875,0.7335; 1,1">
                                          <p:stCondLst>
                                            <p:cond delay="664"/>
                                          </p:stCondLst>
                                        </p:cTn>
                                        <p:tgtEl>
                                          <p:spTgt spid="3">
                                            <p:txEl>
                                              <p:pRg st="0" end="0"/>
                                            </p:txEl>
                                          </p:spTgt>
                                        </p:tgtEl>
                                        <p:attrNameLst>
                                          <p:attrName>ppt_y</p:attrName>
                                        </p:attrNameLst>
                                      </p:cBhvr>
                                      <p:tavLst>
                                        <p:tav tm="0" fmla="#ppt_y-sin(pi*$)/9">
                                          <p:val>
                                            <p:fltVal val="0"/>
                                          </p:val>
                                        </p:tav>
                                        <p:tav tm="100000">
                                          <p:val>
                                            <p:fltVal val="1"/>
                                          </p:val>
                                        </p:tav>
                                      </p:tavLst>
                                    </p:anim>
                                    <p:anim calcmode="lin" valueType="num">
                                      <p:cBhvr>
                                        <p:cTn id="17" dur="332" tmFilter="0, 0; 0.125,0.2665; 0.25,0.4; 0.375,0.465; 0.5,0.5;  0.625,0.535; 0.75,0.6; 0.875,0.7335; 1,1">
                                          <p:stCondLst>
                                            <p:cond delay="1324"/>
                                          </p:stCondLst>
                                        </p:cTn>
                                        <p:tgtEl>
                                          <p:spTgt spid="3">
                                            <p:txEl>
                                              <p:pRg st="0" end="0"/>
                                            </p:txEl>
                                          </p:spTgt>
                                        </p:tgtEl>
                                        <p:attrNameLst>
                                          <p:attrName>ppt_y</p:attrName>
                                        </p:attrNameLst>
                                      </p:cBhvr>
                                      <p:tavLst>
                                        <p:tav tm="0" fmla="#ppt_y-sin(pi*$)/27">
                                          <p:val>
                                            <p:fltVal val="0"/>
                                          </p:val>
                                        </p:tav>
                                        <p:tav tm="100000">
                                          <p:val>
                                            <p:fltVal val="1"/>
                                          </p:val>
                                        </p:tav>
                                      </p:tavLst>
                                    </p:anim>
                                    <p:anim calcmode="lin" valueType="num">
                                      <p:cBhvr>
                                        <p:cTn id="18" dur="164" tmFilter="0, 0; 0.125,0.2665; 0.25,0.4; 0.375,0.465; 0.5,0.5;  0.625,0.535; 0.75,0.6; 0.875,0.7335; 1,1">
                                          <p:stCondLst>
                                            <p:cond delay="1656"/>
                                          </p:stCondLst>
                                        </p:cTn>
                                        <p:tgtEl>
                                          <p:spTgt spid="3">
                                            <p:txEl>
                                              <p:pRg st="0" end="0"/>
                                            </p:txEl>
                                          </p:spTgt>
                                        </p:tgtEl>
                                        <p:attrNameLst>
                                          <p:attrName>ppt_y</p:attrName>
                                        </p:attrNameLst>
                                      </p:cBhvr>
                                      <p:tavLst>
                                        <p:tav tm="0" fmla="#ppt_y-sin(pi*$)/81">
                                          <p:val>
                                            <p:fltVal val="0"/>
                                          </p:val>
                                        </p:tav>
                                        <p:tav tm="100000">
                                          <p:val>
                                            <p:fltVal val="1"/>
                                          </p:val>
                                        </p:tav>
                                      </p:tavLst>
                                    </p:anim>
                                    <p:animScale>
                                      <p:cBhvr>
                                        <p:cTn id="19" dur="26">
                                          <p:stCondLst>
                                            <p:cond delay="650"/>
                                          </p:stCondLst>
                                        </p:cTn>
                                        <p:tgtEl>
                                          <p:spTgt spid="3">
                                            <p:txEl>
                                              <p:pRg st="0" end="0"/>
                                            </p:txEl>
                                          </p:spTgt>
                                        </p:tgtEl>
                                      </p:cBhvr>
                                      <p:to x="100000" y="60000"/>
                                    </p:animScale>
                                    <p:animScale>
                                      <p:cBhvr>
                                        <p:cTn id="20" dur="166" decel="50000">
                                          <p:stCondLst>
                                            <p:cond delay="676"/>
                                          </p:stCondLst>
                                        </p:cTn>
                                        <p:tgtEl>
                                          <p:spTgt spid="3">
                                            <p:txEl>
                                              <p:pRg st="0" end="0"/>
                                            </p:txEl>
                                          </p:spTgt>
                                        </p:tgtEl>
                                      </p:cBhvr>
                                      <p:to x="100000" y="100000"/>
                                    </p:animScale>
                                    <p:animScale>
                                      <p:cBhvr>
                                        <p:cTn id="21" dur="26">
                                          <p:stCondLst>
                                            <p:cond delay="1312"/>
                                          </p:stCondLst>
                                        </p:cTn>
                                        <p:tgtEl>
                                          <p:spTgt spid="3">
                                            <p:txEl>
                                              <p:pRg st="0" end="0"/>
                                            </p:txEl>
                                          </p:spTgt>
                                        </p:tgtEl>
                                      </p:cBhvr>
                                      <p:to x="100000" y="80000"/>
                                    </p:animScale>
                                    <p:animScale>
                                      <p:cBhvr>
                                        <p:cTn id="22" dur="166" decel="50000">
                                          <p:stCondLst>
                                            <p:cond delay="1338"/>
                                          </p:stCondLst>
                                        </p:cTn>
                                        <p:tgtEl>
                                          <p:spTgt spid="3">
                                            <p:txEl>
                                              <p:pRg st="0" end="0"/>
                                            </p:txEl>
                                          </p:spTgt>
                                        </p:tgtEl>
                                      </p:cBhvr>
                                      <p:to x="100000" y="100000"/>
                                    </p:animScale>
                                    <p:animScale>
                                      <p:cBhvr>
                                        <p:cTn id="23" dur="26">
                                          <p:stCondLst>
                                            <p:cond delay="1642"/>
                                          </p:stCondLst>
                                        </p:cTn>
                                        <p:tgtEl>
                                          <p:spTgt spid="3">
                                            <p:txEl>
                                              <p:pRg st="0" end="0"/>
                                            </p:txEl>
                                          </p:spTgt>
                                        </p:tgtEl>
                                      </p:cBhvr>
                                      <p:to x="100000" y="90000"/>
                                    </p:animScale>
                                    <p:animScale>
                                      <p:cBhvr>
                                        <p:cTn id="24" dur="166" decel="50000">
                                          <p:stCondLst>
                                            <p:cond delay="1668"/>
                                          </p:stCondLst>
                                        </p:cTn>
                                        <p:tgtEl>
                                          <p:spTgt spid="3">
                                            <p:txEl>
                                              <p:pRg st="0" end="0"/>
                                            </p:txEl>
                                          </p:spTgt>
                                        </p:tgtEl>
                                      </p:cBhvr>
                                      <p:to x="100000" y="100000"/>
                                    </p:animScale>
                                    <p:animScale>
                                      <p:cBhvr>
                                        <p:cTn id="25" dur="26">
                                          <p:stCondLst>
                                            <p:cond delay="1808"/>
                                          </p:stCondLst>
                                        </p:cTn>
                                        <p:tgtEl>
                                          <p:spTgt spid="3">
                                            <p:txEl>
                                              <p:pRg st="0" end="0"/>
                                            </p:txEl>
                                          </p:spTgt>
                                        </p:tgtEl>
                                      </p:cBhvr>
                                      <p:to x="100000" y="95000"/>
                                    </p:animScale>
                                    <p:animScale>
                                      <p:cBhvr>
                                        <p:cTn id="26" dur="166" decel="50000">
                                          <p:stCondLst>
                                            <p:cond delay="1834"/>
                                          </p:stCondLst>
                                        </p:cTn>
                                        <p:tgtEl>
                                          <p:spTgt spid="3">
                                            <p:txEl>
                                              <p:pRg st="0" end="0"/>
                                            </p:txEl>
                                          </p:spTgt>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uk-UA" dirty="0" smtClean="0"/>
              <a:t>Культура, наука, освіта.</a:t>
            </a:r>
            <a:endParaRPr lang="uk-UA" dirty="0"/>
          </a:p>
        </p:txBody>
      </p:sp>
      <p:sp>
        <p:nvSpPr>
          <p:cNvPr id="3" name="Содержимое 2"/>
          <p:cNvSpPr>
            <a:spLocks noGrp="1"/>
          </p:cNvSpPr>
          <p:nvPr>
            <p:ph sz="quarter" idx="1"/>
          </p:nvPr>
        </p:nvSpPr>
        <p:spPr>
          <a:xfrm>
            <a:off x="301752" y="1527048"/>
            <a:ext cx="8627966" cy="5045224"/>
          </a:xfrm>
        </p:spPr>
        <p:txBody>
          <a:bodyPr>
            <a:normAutofit fontScale="85000" lnSpcReduction="20000"/>
          </a:bodyPr>
          <a:lstStyle/>
          <a:p>
            <a:r>
              <a:rPr lang="uk-UA" dirty="0" smtClean="0"/>
              <a:t> 28 січня 1949 р. на зустрічі з болгарськими письменниками Вилко </a:t>
            </a:r>
            <a:r>
              <a:rPr lang="uk-UA" dirty="0" err="1" smtClean="0"/>
              <a:t>Червенков</a:t>
            </a:r>
            <a:r>
              <a:rPr lang="uk-UA" dirty="0" smtClean="0"/>
              <a:t> заявив: "Письменники - і комуністи, і безпартійні, повинні оволодіти марксистсько-ленінським світоглядом, щоби насправді реалістично і в соціалістичному дусі художньо відтворювати нашу нову дійсність". Цензуру здійснювало Головне управління з питань літератури та видавництв (</a:t>
            </a:r>
            <a:r>
              <a:rPr lang="uk-UA" dirty="0" err="1" smtClean="0"/>
              <a:t>Главліт</a:t>
            </a:r>
            <a:r>
              <a:rPr lang="uk-UA" dirty="0" smtClean="0"/>
              <a:t>)</a:t>
            </a:r>
          </a:p>
          <a:p>
            <a:r>
              <a:rPr lang="ru-RU" dirty="0" smtClean="0"/>
              <a:t>За </a:t>
            </a:r>
            <a:r>
              <a:rPr lang="ru-RU" dirty="0" err="1" smtClean="0"/>
              <a:t>ініціативою</a:t>
            </a:r>
            <a:r>
              <a:rPr lang="ru-RU" dirty="0" smtClean="0"/>
              <a:t> </a:t>
            </a:r>
            <a:r>
              <a:rPr lang="ru-RU" dirty="0" err="1" smtClean="0"/>
              <a:t>Людмили</a:t>
            </a:r>
            <a:r>
              <a:rPr lang="ru-RU" dirty="0" smtClean="0"/>
              <a:t> </a:t>
            </a:r>
            <a:r>
              <a:rPr lang="ru-RU" dirty="0" err="1" smtClean="0"/>
              <a:t>Живкової</a:t>
            </a:r>
            <a:r>
              <a:rPr lang="ru-RU" dirty="0" smtClean="0"/>
              <a:t> </a:t>
            </a:r>
            <a:r>
              <a:rPr lang="ru-RU" dirty="0" err="1" smtClean="0"/>
              <a:t>було</a:t>
            </a:r>
            <a:r>
              <a:rPr lang="ru-RU" dirty="0" smtClean="0"/>
              <a:t> </a:t>
            </a:r>
            <a:r>
              <a:rPr lang="ru-RU" dirty="0" err="1" smtClean="0"/>
              <a:t>розроблено</a:t>
            </a:r>
            <a:r>
              <a:rPr lang="ru-RU" dirty="0" smtClean="0"/>
              <a:t> </a:t>
            </a:r>
            <a:r>
              <a:rPr lang="ru-RU" dirty="0" err="1" smtClean="0"/>
              <a:t>національну</a:t>
            </a:r>
            <a:r>
              <a:rPr lang="ru-RU" dirty="0" smtClean="0"/>
              <a:t> </a:t>
            </a:r>
            <a:r>
              <a:rPr lang="ru-RU" dirty="0" err="1" smtClean="0"/>
              <a:t>програму</a:t>
            </a:r>
            <a:r>
              <a:rPr lang="ru-RU" dirty="0" smtClean="0"/>
              <a:t> </a:t>
            </a:r>
            <a:r>
              <a:rPr lang="ru-RU" dirty="0" err="1" smtClean="0"/>
              <a:t>естетичного</a:t>
            </a:r>
            <a:r>
              <a:rPr lang="ru-RU" dirty="0" smtClean="0"/>
              <a:t> </a:t>
            </a:r>
            <a:r>
              <a:rPr lang="ru-RU" dirty="0" err="1" smtClean="0"/>
              <a:t>виховання</a:t>
            </a:r>
            <a:r>
              <a:rPr lang="ru-RU" dirty="0" smtClean="0"/>
              <a:t>, </a:t>
            </a:r>
            <a:r>
              <a:rPr lang="ru-RU" dirty="0" err="1" smtClean="0"/>
              <a:t>програму</a:t>
            </a:r>
            <a:r>
              <a:rPr lang="ru-RU" dirty="0" smtClean="0"/>
              <a:t> "1300 </a:t>
            </a:r>
            <a:r>
              <a:rPr lang="ru-RU" dirty="0" err="1" smtClean="0"/>
              <a:t>років</a:t>
            </a:r>
            <a:r>
              <a:rPr lang="ru-RU" dirty="0" smtClean="0"/>
              <a:t> </a:t>
            </a:r>
            <a:r>
              <a:rPr lang="ru-RU" dirty="0" err="1" smtClean="0"/>
              <a:t>Болгарії</a:t>
            </a:r>
            <a:r>
              <a:rPr lang="ru-RU" dirty="0" smtClean="0"/>
              <a:t>", </a:t>
            </a:r>
            <a:r>
              <a:rPr lang="ru-RU" dirty="0" err="1" smtClean="0"/>
              <a:t>реалізація</a:t>
            </a:r>
            <a:r>
              <a:rPr lang="ru-RU" dirty="0" smtClean="0"/>
              <a:t> </a:t>
            </a:r>
            <a:r>
              <a:rPr lang="ru-RU" dirty="0" err="1" smtClean="0"/>
              <a:t>якої</a:t>
            </a:r>
            <a:r>
              <a:rPr lang="ru-RU" dirty="0" smtClean="0"/>
              <a:t> </a:t>
            </a:r>
            <a:r>
              <a:rPr lang="ru-RU" dirty="0" err="1" smtClean="0"/>
              <a:t>досягла</a:t>
            </a:r>
            <a:r>
              <a:rPr lang="ru-RU" dirty="0" smtClean="0"/>
              <a:t> </a:t>
            </a:r>
            <a:r>
              <a:rPr lang="ru-RU" dirty="0" err="1" smtClean="0"/>
              <a:t>свого</a:t>
            </a:r>
            <a:r>
              <a:rPr lang="ru-RU" dirty="0" smtClean="0"/>
              <a:t> апогею в 1981 р. </a:t>
            </a:r>
            <a:r>
              <a:rPr lang="ru-RU" dirty="0" err="1" smtClean="0"/>
              <a:t>Софія</a:t>
            </a:r>
            <a:r>
              <a:rPr lang="ru-RU" dirty="0" smtClean="0"/>
              <a:t> </a:t>
            </a:r>
            <a:r>
              <a:rPr lang="ru-RU" dirty="0" err="1" smtClean="0"/>
              <a:t>перетворилася</a:t>
            </a:r>
            <a:r>
              <a:rPr lang="ru-RU" dirty="0" smtClean="0"/>
              <a:t> в центр </a:t>
            </a:r>
            <a:r>
              <a:rPr lang="ru-RU" dirty="0" err="1" smtClean="0"/>
              <a:t>проведення</a:t>
            </a:r>
            <a:r>
              <a:rPr lang="ru-RU" dirty="0" smtClean="0"/>
              <a:t> </a:t>
            </a:r>
            <a:r>
              <a:rPr lang="ru-RU" dirty="0" err="1" smtClean="0"/>
              <a:t>міжнародних</a:t>
            </a:r>
            <a:r>
              <a:rPr lang="ru-RU" dirty="0" smtClean="0"/>
              <a:t> </a:t>
            </a:r>
            <a:r>
              <a:rPr lang="ru-RU" dirty="0" err="1" smtClean="0"/>
              <a:t>культурних</a:t>
            </a:r>
            <a:r>
              <a:rPr lang="ru-RU" dirty="0" smtClean="0"/>
              <a:t> </a:t>
            </a:r>
            <a:r>
              <a:rPr lang="ru-RU" dirty="0" err="1" smtClean="0"/>
              <a:t>форумів</a:t>
            </a:r>
            <a:r>
              <a:rPr lang="ru-RU" dirty="0" smtClean="0"/>
              <a:t> за </a:t>
            </a:r>
            <a:r>
              <a:rPr lang="ru-RU" dirty="0" err="1" smtClean="0"/>
              <a:t>участі</a:t>
            </a:r>
            <a:r>
              <a:rPr lang="ru-RU" dirty="0" smtClean="0"/>
              <a:t> </a:t>
            </a:r>
            <a:r>
              <a:rPr lang="ru-RU" dirty="0" err="1" smtClean="0"/>
              <a:t>знаменитих</a:t>
            </a:r>
            <a:r>
              <a:rPr lang="ru-RU" dirty="0" smtClean="0"/>
              <a:t> </a:t>
            </a:r>
            <a:r>
              <a:rPr lang="ru-RU" dirty="0" err="1" smtClean="0"/>
              <a:t>митців</a:t>
            </a:r>
            <a:r>
              <a:rPr lang="ru-RU" dirty="0" smtClean="0"/>
              <a:t> </a:t>
            </a:r>
            <a:r>
              <a:rPr lang="ru-RU" dirty="0" err="1" smtClean="0"/>
              <a:t>з</a:t>
            </a:r>
            <a:r>
              <a:rPr lang="ru-RU" dirty="0" smtClean="0"/>
              <a:t> </a:t>
            </a:r>
            <a:r>
              <a:rPr lang="ru-RU" dirty="0" err="1" smtClean="0"/>
              <a:t>усього</a:t>
            </a:r>
            <a:r>
              <a:rPr lang="ru-RU" dirty="0" smtClean="0"/>
              <a:t> </a:t>
            </a:r>
            <a:r>
              <a:rPr lang="ru-RU" dirty="0" err="1" smtClean="0"/>
              <a:t>світу</a:t>
            </a:r>
            <a:r>
              <a:rPr lang="ru-RU" dirty="0" smtClean="0"/>
              <a:t>.</a:t>
            </a:r>
            <a:endParaRPr lang="uk-UA" dirty="0" smtClean="0"/>
          </a:p>
          <a:p>
            <a:r>
              <a:rPr lang="uk-UA" dirty="0" smtClean="0"/>
              <a:t>В 1947 р. в навчальні програми було включено обов'язкові ідеологічні дисципліни - "Основи марксизму-ленінізму", "Політична економія", "Діалектичний та історичний матеріалізм", "Історія БКП", "Історія КПРС" тощо</a:t>
            </a:r>
            <a:r>
              <a:rPr lang="uk-UA" dirty="0" smtClean="0"/>
              <a:t>.</a:t>
            </a:r>
          </a:p>
        </p:txBody>
      </p:sp>
    </p:spTree>
  </p:cSld>
  <p:clrMapOvr>
    <a:masterClrMapping/>
  </p:clrMapOvr>
  <p:transition spd="med">
    <p:diamon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5"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2"/>
                                        </p:tgtEl>
                                        <p:attrNameLst>
                                          <p:attrName>ppt_y</p:attrName>
                                        </p:attrNameLst>
                                      </p:cBhvr>
                                      <p:tavLst>
                                        <p:tav tm="0" fmla="#ppt_y+(sin(-2*pi*(1-$))*-#ppt_x+cos(-2*pi*(1-$))*(1-#ppt_y))*(1-$)">
                                          <p:val>
                                            <p:fltVal val="0"/>
                                          </p:val>
                                        </p:tav>
                                        <p:tav tm="100000">
                                          <p:val>
                                            <p:fltVal val="1"/>
                                          </p:val>
                                        </p:tav>
                                      </p:tavLst>
                                    </p:anim>
                                  </p:childTnLst>
                                </p:cTn>
                              </p:par>
                            </p:childTnLst>
                          </p:cTn>
                        </p:par>
                        <p:par>
                          <p:cTn id="11" fill="hold">
                            <p:stCondLst>
                              <p:cond delay="1000"/>
                            </p:stCondLst>
                            <p:childTnLst>
                              <p:par>
                                <p:cTn id="12" presetID="15" presetClass="entr" presetSubtype="0" fill="hold" grpId="0" nodeType="after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 calcmode="lin" valueType="num">
                                      <p:cBhvr>
                                        <p:cTn id="14" dur="1000" fill="hold"/>
                                        <p:tgtEl>
                                          <p:spTgt spid="3">
                                            <p:txEl>
                                              <p:pRg st="0" end="0"/>
                                            </p:txEl>
                                          </p:spTgt>
                                        </p:tgtEl>
                                        <p:attrNameLst>
                                          <p:attrName>ppt_w</p:attrName>
                                        </p:attrNameLst>
                                      </p:cBhvr>
                                      <p:tavLst>
                                        <p:tav tm="0">
                                          <p:val>
                                            <p:fltVal val="0"/>
                                          </p:val>
                                        </p:tav>
                                        <p:tav tm="100000">
                                          <p:val>
                                            <p:strVal val="#ppt_w"/>
                                          </p:val>
                                        </p:tav>
                                      </p:tavLst>
                                    </p:anim>
                                    <p:anim calcmode="lin" valueType="num">
                                      <p:cBhvr>
                                        <p:cTn id="15" dur="1000" fill="hold"/>
                                        <p:tgtEl>
                                          <p:spTgt spid="3">
                                            <p:txEl>
                                              <p:pRg st="0" end="0"/>
                                            </p:txEl>
                                          </p:spTgt>
                                        </p:tgtEl>
                                        <p:attrNameLst>
                                          <p:attrName>ppt_h</p:attrName>
                                        </p:attrNameLst>
                                      </p:cBhvr>
                                      <p:tavLst>
                                        <p:tav tm="0">
                                          <p:val>
                                            <p:fltVal val="0"/>
                                          </p:val>
                                        </p:tav>
                                        <p:tav tm="100000">
                                          <p:val>
                                            <p:strVal val="#ppt_h"/>
                                          </p:val>
                                        </p:tav>
                                      </p:tavLst>
                                    </p:anim>
                                    <p:anim calcmode="lin" valueType="num">
                                      <p:cBhvr>
                                        <p:cTn id="16" dur="1000" fill="hold"/>
                                        <p:tgtEl>
                                          <p:spTgt spid="3">
                                            <p:txEl>
                                              <p:pRg st="0" end="0"/>
                                            </p:txEl>
                                          </p:spTgt>
                                        </p:tgtEl>
                                        <p:attrNameLst>
                                          <p:attrName>ppt_x</p:attrName>
                                        </p:attrNameLst>
                                      </p:cBhvr>
                                      <p:tavLst>
                                        <p:tav tm="0" fmla="#ppt_x+(cos(-2*pi*(1-$))*-#ppt_x-sin(-2*pi*(1-$))*(1-#ppt_y))*(1-$)">
                                          <p:val>
                                            <p:fltVal val="0"/>
                                          </p:val>
                                        </p:tav>
                                        <p:tav tm="100000">
                                          <p:val>
                                            <p:fltVal val="1"/>
                                          </p:val>
                                        </p:tav>
                                      </p:tavLst>
                                    </p:anim>
                                    <p:anim calcmode="lin" valueType="num">
                                      <p:cBhvr>
                                        <p:cTn id="17" dur="1000" fill="hold"/>
                                        <p:tgtEl>
                                          <p:spTgt spid="3">
                                            <p:txEl>
                                              <p:pRg st="0" end="0"/>
                                            </p:txEl>
                                          </p:spTgt>
                                        </p:tgtEl>
                                        <p:attrNameLst>
                                          <p:attrName>ppt_y</p:attrName>
                                        </p:attrNameLst>
                                      </p:cBhvr>
                                      <p:tavLst>
                                        <p:tav tm="0" fmla="#ppt_y+(sin(-2*pi*(1-$))*-#ppt_x+cos(-2*pi*(1-$))*(1-#ppt_y))*(1-$)">
                                          <p:val>
                                            <p:fltVal val="0"/>
                                          </p:val>
                                        </p:tav>
                                        <p:tav tm="100000">
                                          <p:val>
                                            <p:fltVal val="1"/>
                                          </p:val>
                                        </p:tav>
                                      </p:tavLst>
                                    </p:anim>
                                  </p:childTnLst>
                                </p:cTn>
                              </p:par>
                            </p:childTnLst>
                          </p:cTn>
                        </p:par>
                        <p:par>
                          <p:cTn id="18" fill="hold">
                            <p:stCondLst>
                              <p:cond delay="2000"/>
                            </p:stCondLst>
                            <p:childTnLst>
                              <p:par>
                                <p:cTn id="19" presetID="15" presetClass="entr" presetSubtype="0" fill="hold" grpId="0" nodeType="afterEffect">
                                  <p:stCondLst>
                                    <p:cond delay="0"/>
                                  </p:stCondLst>
                                  <p:childTnLst>
                                    <p:set>
                                      <p:cBhvr>
                                        <p:cTn id="20" dur="1" fill="hold">
                                          <p:stCondLst>
                                            <p:cond delay="0"/>
                                          </p:stCondLst>
                                        </p:cTn>
                                        <p:tgtEl>
                                          <p:spTgt spid="3">
                                            <p:txEl>
                                              <p:pRg st="1" end="1"/>
                                            </p:txEl>
                                          </p:spTgt>
                                        </p:tgtEl>
                                        <p:attrNameLst>
                                          <p:attrName>style.visibility</p:attrName>
                                        </p:attrNameLst>
                                      </p:cBhvr>
                                      <p:to>
                                        <p:strVal val="visible"/>
                                      </p:to>
                                    </p:set>
                                    <p:anim calcmode="lin" valueType="num">
                                      <p:cBhvr>
                                        <p:cTn id="21" dur="1000" fill="hold"/>
                                        <p:tgtEl>
                                          <p:spTgt spid="3">
                                            <p:txEl>
                                              <p:pRg st="1" end="1"/>
                                            </p:txEl>
                                          </p:spTgt>
                                        </p:tgtEl>
                                        <p:attrNameLst>
                                          <p:attrName>ppt_w</p:attrName>
                                        </p:attrNameLst>
                                      </p:cBhvr>
                                      <p:tavLst>
                                        <p:tav tm="0">
                                          <p:val>
                                            <p:fltVal val="0"/>
                                          </p:val>
                                        </p:tav>
                                        <p:tav tm="100000">
                                          <p:val>
                                            <p:strVal val="#ppt_w"/>
                                          </p:val>
                                        </p:tav>
                                      </p:tavLst>
                                    </p:anim>
                                    <p:anim calcmode="lin" valueType="num">
                                      <p:cBhvr>
                                        <p:cTn id="22" dur="1000" fill="hold"/>
                                        <p:tgtEl>
                                          <p:spTgt spid="3">
                                            <p:txEl>
                                              <p:pRg st="1" end="1"/>
                                            </p:txEl>
                                          </p:spTgt>
                                        </p:tgtEl>
                                        <p:attrNameLst>
                                          <p:attrName>ppt_h</p:attrName>
                                        </p:attrNameLst>
                                      </p:cBhvr>
                                      <p:tavLst>
                                        <p:tav tm="0">
                                          <p:val>
                                            <p:fltVal val="0"/>
                                          </p:val>
                                        </p:tav>
                                        <p:tav tm="100000">
                                          <p:val>
                                            <p:strVal val="#ppt_h"/>
                                          </p:val>
                                        </p:tav>
                                      </p:tavLst>
                                    </p:anim>
                                    <p:anim calcmode="lin" valueType="num">
                                      <p:cBhvr>
                                        <p:cTn id="23" dur="1000" fill="hold"/>
                                        <p:tgtEl>
                                          <p:spTgt spid="3">
                                            <p:txEl>
                                              <p:pRg st="1" end="1"/>
                                            </p:txEl>
                                          </p:spTgt>
                                        </p:tgtEl>
                                        <p:attrNameLst>
                                          <p:attrName>ppt_x</p:attrName>
                                        </p:attrNameLst>
                                      </p:cBhvr>
                                      <p:tavLst>
                                        <p:tav tm="0" fmla="#ppt_x+(cos(-2*pi*(1-$))*-#ppt_x-sin(-2*pi*(1-$))*(1-#ppt_y))*(1-$)">
                                          <p:val>
                                            <p:fltVal val="0"/>
                                          </p:val>
                                        </p:tav>
                                        <p:tav tm="100000">
                                          <p:val>
                                            <p:fltVal val="1"/>
                                          </p:val>
                                        </p:tav>
                                      </p:tavLst>
                                    </p:anim>
                                    <p:anim calcmode="lin" valueType="num">
                                      <p:cBhvr>
                                        <p:cTn id="24" dur="1000" fill="hold"/>
                                        <p:tgtEl>
                                          <p:spTgt spid="3">
                                            <p:txEl>
                                              <p:pRg st="1" end="1"/>
                                            </p:txEl>
                                          </p:spTgt>
                                        </p:tgtEl>
                                        <p:attrNameLst>
                                          <p:attrName>ppt_y</p:attrName>
                                        </p:attrNameLst>
                                      </p:cBhvr>
                                      <p:tavLst>
                                        <p:tav tm="0" fmla="#ppt_y+(sin(-2*pi*(1-$))*-#ppt_x+cos(-2*pi*(1-$))*(1-#ppt_y))*(1-$)">
                                          <p:val>
                                            <p:fltVal val="0"/>
                                          </p:val>
                                        </p:tav>
                                        <p:tav tm="100000">
                                          <p:val>
                                            <p:fltVal val="1"/>
                                          </p:val>
                                        </p:tav>
                                      </p:tavLst>
                                    </p:anim>
                                  </p:childTnLst>
                                </p:cTn>
                              </p:par>
                            </p:childTnLst>
                          </p:cTn>
                        </p:par>
                        <p:par>
                          <p:cTn id="25" fill="hold">
                            <p:stCondLst>
                              <p:cond delay="3000"/>
                            </p:stCondLst>
                            <p:childTnLst>
                              <p:par>
                                <p:cTn id="26" presetID="15" presetClass="entr" presetSubtype="0" fill="hold" grpId="0" nodeType="afterEffect">
                                  <p:stCondLst>
                                    <p:cond delay="0"/>
                                  </p:stCondLst>
                                  <p:childTnLst>
                                    <p:set>
                                      <p:cBhvr>
                                        <p:cTn id="27" dur="1" fill="hold">
                                          <p:stCondLst>
                                            <p:cond delay="0"/>
                                          </p:stCondLst>
                                        </p:cTn>
                                        <p:tgtEl>
                                          <p:spTgt spid="3">
                                            <p:txEl>
                                              <p:pRg st="2" end="2"/>
                                            </p:txEl>
                                          </p:spTgt>
                                        </p:tgtEl>
                                        <p:attrNameLst>
                                          <p:attrName>style.visibility</p:attrName>
                                        </p:attrNameLst>
                                      </p:cBhvr>
                                      <p:to>
                                        <p:strVal val="visible"/>
                                      </p:to>
                                    </p:set>
                                    <p:anim calcmode="lin" valueType="num">
                                      <p:cBhvr>
                                        <p:cTn id="28" dur="1000" fill="hold"/>
                                        <p:tgtEl>
                                          <p:spTgt spid="3">
                                            <p:txEl>
                                              <p:pRg st="2" end="2"/>
                                            </p:txEl>
                                          </p:spTgt>
                                        </p:tgtEl>
                                        <p:attrNameLst>
                                          <p:attrName>ppt_w</p:attrName>
                                        </p:attrNameLst>
                                      </p:cBhvr>
                                      <p:tavLst>
                                        <p:tav tm="0">
                                          <p:val>
                                            <p:fltVal val="0"/>
                                          </p:val>
                                        </p:tav>
                                        <p:tav tm="100000">
                                          <p:val>
                                            <p:strVal val="#ppt_w"/>
                                          </p:val>
                                        </p:tav>
                                      </p:tavLst>
                                    </p:anim>
                                    <p:anim calcmode="lin" valueType="num">
                                      <p:cBhvr>
                                        <p:cTn id="29" dur="1000" fill="hold"/>
                                        <p:tgtEl>
                                          <p:spTgt spid="3">
                                            <p:txEl>
                                              <p:pRg st="2" end="2"/>
                                            </p:txEl>
                                          </p:spTgt>
                                        </p:tgtEl>
                                        <p:attrNameLst>
                                          <p:attrName>ppt_h</p:attrName>
                                        </p:attrNameLst>
                                      </p:cBhvr>
                                      <p:tavLst>
                                        <p:tav tm="0">
                                          <p:val>
                                            <p:fltVal val="0"/>
                                          </p:val>
                                        </p:tav>
                                        <p:tav tm="100000">
                                          <p:val>
                                            <p:strVal val="#ppt_h"/>
                                          </p:val>
                                        </p:tav>
                                      </p:tavLst>
                                    </p:anim>
                                    <p:anim calcmode="lin" valueType="num">
                                      <p:cBhvr>
                                        <p:cTn id="30" dur="1000" fill="hold"/>
                                        <p:tgtEl>
                                          <p:spTgt spid="3">
                                            <p:txEl>
                                              <p:pRg st="2" end="2"/>
                                            </p:txEl>
                                          </p:spTgt>
                                        </p:tgtEl>
                                        <p:attrNameLst>
                                          <p:attrName>ppt_x</p:attrName>
                                        </p:attrNameLst>
                                      </p:cBhvr>
                                      <p:tavLst>
                                        <p:tav tm="0" fmla="#ppt_x+(cos(-2*pi*(1-$))*-#ppt_x-sin(-2*pi*(1-$))*(1-#ppt_y))*(1-$)">
                                          <p:val>
                                            <p:fltVal val="0"/>
                                          </p:val>
                                        </p:tav>
                                        <p:tav tm="100000">
                                          <p:val>
                                            <p:fltVal val="1"/>
                                          </p:val>
                                        </p:tav>
                                      </p:tavLst>
                                    </p:anim>
                                    <p:anim calcmode="lin" valueType="num">
                                      <p:cBhvr>
                                        <p:cTn id="31" dur="1000" fill="hold"/>
                                        <p:tgtEl>
                                          <p:spTgt spid="3">
                                            <p:txEl>
                                              <p:pRg st="2" end="2"/>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57158" y="357166"/>
            <a:ext cx="8534400" cy="758952"/>
          </a:xfrm>
        </p:spPr>
        <p:txBody>
          <a:bodyPr>
            <a:normAutofit fontScale="90000"/>
          </a:bodyPr>
          <a:lstStyle/>
          <a:p>
            <a:r>
              <a:rPr lang="uk-UA" dirty="0" smtClean="0"/>
              <a:t>Петро </a:t>
            </a:r>
            <a:r>
              <a:rPr lang="uk-UA" dirty="0" err="1" smtClean="0"/>
              <a:t>Младенов</a:t>
            </a:r>
            <a:r>
              <a:rPr lang="uk-UA" dirty="0" smtClean="0"/>
              <a:t/>
            </a:r>
            <a:br>
              <a:rPr lang="uk-UA" dirty="0" smtClean="0"/>
            </a:br>
            <a:r>
              <a:rPr lang="ru-RU" dirty="0" smtClean="0"/>
              <a:t>3 </a:t>
            </a:r>
            <a:r>
              <a:rPr lang="ru-RU" dirty="0" err="1" smtClean="0"/>
              <a:t>квітня</a:t>
            </a:r>
            <a:r>
              <a:rPr lang="ru-RU" dirty="0" smtClean="0"/>
              <a:t> </a:t>
            </a:r>
            <a:r>
              <a:rPr lang="ru-RU" dirty="0" smtClean="0"/>
              <a:t>1990 – 6 </a:t>
            </a:r>
            <a:r>
              <a:rPr lang="ru-RU" dirty="0" err="1" smtClean="0"/>
              <a:t>липня</a:t>
            </a:r>
            <a:r>
              <a:rPr lang="ru-RU" dirty="0" smtClean="0"/>
              <a:t> </a:t>
            </a:r>
            <a:r>
              <a:rPr lang="ru-RU" dirty="0" smtClean="0"/>
              <a:t>1990</a:t>
            </a:r>
            <a:endParaRPr lang="uk-UA" dirty="0"/>
          </a:p>
        </p:txBody>
      </p:sp>
      <p:sp>
        <p:nvSpPr>
          <p:cNvPr id="3" name="Содержимое 2"/>
          <p:cNvSpPr>
            <a:spLocks noGrp="1"/>
          </p:cNvSpPr>
          <p:nvPr>
            <p:ph sz="quarter" idx="1"/>
          </p:nvPr>
        </p:nvSpPr>
        <p:spPr>
          <a:xfrm>
            <a:off x="301752" y="1527048"/>
            <a:ext cx="5198942" cy="4973786"/>
          </a:xfrm>
        </p:spPr>
        <p:txBody>
          <a:bodyPr>
            <a:normAutofit fontScale="85000" lnSpcReduction="20000"/>
          </a:bodyPr>
          <a:lstStyle/>
          <a:p>
            <a:r>
              <a:rPr lang="uk-UA" dirty="0" err="1" smtClean="0"/>
              <a:t>Болгарска</a:t>
            </a:r>
            <a:r>
              <a:rPr lang="uk-UA" dirty="0" smtClean="0"/>
              <a:t> соціалістична </a:t>
            </a:r>
            <a:r>
              <a:rPr lang="uk-UA" dirty="0" smtClean="0"/>
              <a:t>партія</a:t>
            </a:r>
          </a:p>
          <a:p>
            <a:r>
              <a:rPr lang="uk-UA" dirty="0" smtClean="0"/>
              <a:t>Після усунення </a:t>
            </a:r>
            <a:r>
              <a:rPr lang="uk-UA" dirty="0" err="1" smtClean="0"/>
              <a:t>Тодора</a:t>
            </a:r>
            <a:r>
              <a:rPr lang="uk-UA" dirty="0" smtClean="0"/>
              <a:t> </a:t>
            </a:r>
            <a:r>
              <a:rPr lang="uk-UA" dirty="0" err="1" smtClean="0"/>
              <a:t>Живкова</a:t>
            </a:r>
            <a:r>
              <a:rPr lang="uk-UA" dirty="0" smtClean="0"/>
              <a:t> від керівництва БКП 10 листопада 1989 року </a:t>
            </a:r>
            <a:r>
              <a:rPr lang="uk-UA" dirty="0" err="1" smtClean="0"/>
              <a:t>Младенов</a:t>
            </a:r>
            <a:r>
              <a:rPr lang="uk-UA" dirty="0" smtClean="0"/>
              <a:t> очолив партію та керував нею до перейменування на БСП у квітні 1990 року. Очолив Державну раду 17 грудня 1989 року. Після заміни конституції 3 квітня 1990 року Державну раду було розформовано, і Петро </a:t>
            </a:r>
            <a:r>
              <a:rPr lang="uk-UA" dirty="0" err="1" smtClean="0"/>
              <a:t>Младенов</a:t>
            </a:r>
            <a:r>
              <a:rPr lang="uk-UA" dirty="0" smtClean="0"/>
              <a:t> був обраний президентом Болгарії. Після масових протестів опозиції влітку того ж року його було усунуто від посту й від політичної активності.</a:t>
            </a:r>
            <a:endParaRPr lang="uk-UA" dirty="0"/>
          </a:p>
        </p:txBody>
      </p:sp>
      <p:pic>
        <p:nvPicPr>
          <p:cNvPr id="4" name="Рисунок 3" descr="550px-Petar_Mladenov_1978.jpg"/>
          <p:cNvPicPr>
            <a:picLocks noChangeAspect="1"/>
          </p:cNvPicPr>
          <p:nvPr/>
        </p:nvPicPr>
        <p:blipFill>
          <a:blip r:embed="rId2"/>
          <a:stretch>
            <a:fillRect/>
          </a:stretch>
        </p:blipFill>
        <p:spPr>
          <a:xfrm>
            <a:off x="5357818" y="1714488"/>
            <a:ext cx="3601666" cy="3929090"/>
          </a:xfrm>
          <a:prstGeom prst="rect">
            <a:avLst/>
          </a:prstGeom>
        </p:spPr>
      </p:pic>
    </p:spTree>
  </p:cSld>
  <p:clrMapOvr>
    <a:masterClrMapping/>
  </p:clrMapOvr>
  <p:transition spd="med">
    <p:split orient="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900" decel="100000" fill="hold"/>
                                        <p:tgtEl>
                                          <p:spTgt spid="2"/>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1" fill="hold">
                            <p:stCondLst>
                              <p:cond delay="1000"/>
                            </p:stCondLst>
                            <p:childTnLst>
                              <p:par>
                                <p:cTn id="12" presetID="26" presetClass="entr" presetSubtype="0" fill="hold" grpId="0" nodeType="after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wipe(down)">
                                      <p:cBhvr>
                                        <p:cTn id="14" dur="580">
                                          <p:stCondLst>
                                            <p:cond delay="0"/>
                                          </p:stCondLst>
                                        </p:cTn>
                                        <p:tgtEl>
                                          <p:spTgt spid="3">
                                            <p:txEl>
                                              <p:pRg st="0" end="0"/>
                                            </p:txEl>
                                          </p:spTgt>
                                        </p:tgtEl>
                                      </p:cBhvr>
                                    </p:animEffect>
                                    <p:anim calcmode="lin" valueType="num">
                                      <p:cBhvr>
                                        <p:cTn id="15" dur="1822" tmFilter="0,0; 0.14,0.36; 0.43,0.73; 0.71,0.91; 1.0,1.0">
                                          <p:stCondLst>
                                            <p:cond delay="0"/>
                                          </p:stCondLst>
                                        </p:cTn>
                                        <p:tgtEl>
                                          <p:spTgt spid="3">
                                            <p:txEl>
                                              <p:pRg st="0" end="0"/>
                                            </p:txEl>
                                          </p:spTgt>
                                        </p:tgtEl>
                                        <p:attrNameLst>
                                          <p:attrName>ppt_x</p:attrName>
                                        </p:attrNameLst>
                                      </p:cBhvr>
                                      <p:tavLst>
                                        <p:tav tm="0">
                                          <p:val>
                                            <p:strVal val="#ppt_x-0.25"/>
                                          </p:val>
                                        </p:tav>
                                        <p:tav tm="100000">
                                          <p:val>
                                            <p:strVal val="#ppt_x"/>
                                          </p:val>
                                        </p:tav>
                                      </p:tavLst>
                                    </p:anim>
                                    <p:anim calcmode="lin" valueType="num">
                                      <p:cBhvr>
                                        <p:cTn id="16" dur="664" tmFilter="0.0,0.0; 0.25,0.07; 0.50,0.2; 0.75,0.467; 1.0,1.0">
                                          <p:stCondLst>
                                            <p:cond delay="0"/>
                                          </p:stCondLst>
                                        </p:cTn>
                                        <p:tgtEl>
                                          <p:spTgt spid="3">
                                            <p:txEl>
                                              <p:pRg st="0" end="0"/>
                                            </p:txEl>
                                          </p:spTgt>
                                        </p:tgtEl>
                                        <p:attrNameLst>
                                          <p:attrName>ppt_y</p:attrName>
                                        </p:attrNameLst>
                                      </p:cBhvr>
                                      <p:tavLst>
                                        <p:tav tm="0" fmla="#ppt_y-sin(pi*$)/3">
                                          <p:val>
                                            <p:fltVal val="0.5"/>
                                          </p:val>
                                        </p:tav>
                                        <p:tav tm="100000">
                                          <p:val>
                                            <p:fltVal val="1"/>
                                          </p:val>
                                        </p:tav>
                                      </p:tavLst>
                                    </p:anim>
                                    <p:anim calcmode="lin" valueType="num">
                                      <p:cBhvr>
                                        <p:cTn id="17" dur="664" tmFilter="0, 0; 0.125,0.2665; 0.25,0.4; 0.375,0.465; 0.5,0.5;  0.625,0.535; 0.75,0.6; 0.875,0.7335; 1,1">
                                          <p:stCondLst>
                                            <p:cond delay="664"/>
                                          </p:stCondLst>
                                        </p:cTn>
                                        <p:tgtEl>
                                          <p:spTgt spid="3">
                                            <p:txEl>
                                              <p:pRg st="0" end="0"/>
                                            </p:txEl>
                                          </p:spTgt>
                                        </p:tgtEl>
                                        <p:attrNameLst>
                                          <p:attrName>ppt_y</p:attrName>
                                        </p:attrNameLst>
                                      </p:cBhvr>
                                      <p:tavLst>
                                        <p:tav tm="0" fmla="#ppt_y-sin(pi*$)/9">
                                          <p:val>
                                            <p:fltVal val="0"/>
                                          </p:val>
                                        </p:tav>
                                        <p:tav tm="100000">
                                          <p:val>
                                            <p:fltVal val="1"/>
                                          </p:val>
                                        </p:tav>
                                      </p:tavLst>
                                    </p:anim>
                                    <p:anim calcmode="lin" valueType="num">
                                      <p:cBhvr>
                                        <p:cTn id="18" dur="332" tmFilter="0, 0; 0.125,0.2665; 0.25,0.4; 0.375,0.465; 0.5,0.5;  0.625,0.535; 0.75,0.6; 0.875,0.7335; 1,1">
                                          <p:stCondLst>
                                            <p:cond delay="1324"/>
                                          </p:stCondLst>
                                        </p:cTn>
                                        <p:tgtEl>
                                          <p:spTgt spid="3">
                                            <p:txEl>
                                              <p:pRg st="0" end="0"/>
                                            </p:txEl>
                                          </p:spTgt>
                                        </p:tgtEl>
                                        <p:attrNameLst>
                                          <p:attrName>ppt_y</p:attrName>
                                        </p:attrNameLst>
                                      </p:cBhvr>
                                      <p:tavLst>
                                        <p:tav tm="0" fmla="#ppt_y-sin(pi*$)/27">
                                          <p:val>
                                            <p:fltVal val="0"/>
                                          </p:val>
                                        </p:tav>
                                        <p:tav tm="100000">
                                          <p:val>
                                            <p:fltVal val="1"/>
                                          </p:val>
                                        </p:tav>
                                      </p:tavLst>
                                    </p:anim>
                                    <p:anim calcmode="lin" valueType="num">
                                      <p:cBhvr>
                                        <p:cTn id="19" dur="164" tmFilter="0, 0; 0.125,0.2665; 0.25,0.4; 0.375,0.465; 0.5,0.5;  0.625,0.535; 0.75,0.6; 0.875,0.7335; 1,1">
                                          <p:stCondLst>
                                            <p:cond delay="1656"/>
                                          </p:stCondLst>
                                        </p:cTn>
                                        <p:tgtEl>
                                          <p:spTgt spid="3">
                                            <p:txEl>
                                              <p:pRg st="0" end="0"/>
                                            </p:txEl>
                                          </p:spTgt>
                                        </p:tgtEl>
                                        <p:attrNameLst>
                                          <p:attrName>ppt_y</p:attrName>
                                        </p:attrNameLst>
                                      </p:cBhvr>
                                      <p:tavLst>
                                        <p:tav tm="0" fmla="#ppt_y-sin(pi*$)/81">
                                          <p:val>
                                            <p:fltVal val="0"/>
                                          </p:val>
                                        </p:tav>
                                        <p:tav tm="100000">
                                          <p:val>
                                            <p:fltVal val="1"/>
                                          </p:val>
                                        </p:tav>
                                      </p:tavLst>
                                    </p:anim>
                                    <p:animScale>
                                      <p:cBhvr>
                                        <p:cTn id="20" dur="26">
                                          <p:stCondLst>
                                            <p:cond delay="650"/>
                                          </p:stCondLst>
                                        </p:cTn>
                                        <p:tgtEl>
                                          <p:spTgt spid="3">
                                            <p:txEl>
                                              <p:pRg st="0" end="0"/>
                                            </p:txEl>
                                          </p:spTgt>
                                        </p:tgtEl>
                                      </p:cBhvr>
                                      <p:to x="100000" y="60000"/>
                                    </p:animScale>
                                    <p:animScale>
                                      <p:cBhvr>
                                        <p:cTn id="21" dur="166" decel="50000">
                                          <p:stCondLst>
                                            <p:cond delay="676"/>
                                          </p:stCondLst>
                                        </p:cTn>
                                        <p:tgtEl>
                                          <p:spTgt spid="3">
                                            <p:txEl>
                                              <p:pRg st="0" end="0"/>
                                            </p:txEl>
                                          </p:spTgt>
                                        </p:tgtEl>
                                      </p:cBhvr>
                                      <p:to x="100000" y="100000"/>
                                    </p:animScale>
                                    <p:animScale>
                                      <p:cBhvr>
                                        <p:cTn id="22" dur="26">
                                          <p:stCondLst>
                                            <p:cond delay="1312"/>
                                          </p:stCondLst>
                                        </p:cTn>
                                        <p:tgtEl>
                                          <p:spTgt spid="3">
                                            <p:txEl>
                                              <p:pRg st="0" end="0"/>
                                            </p:txEl>
                                          </p:spTgt>
                                        </p:tgtEl>
                                      </p:cBhvr>
                                      <p:to x="100000" y="80000"/>
                                    </p:animScale>
                                    <p:animScale>
                                      <p:cBhvr>
                                        <p:cTn id="23" dur="166" decel="50000">
                                          <p:stCondLst>
                                            <p:cond delay="1338"/>
                                          </p:stCondLst>
                                        </p:cTn>
                                        <p:tgtEl>
                                          <p:spTgt spid="3">
                                            <p:txEl>
                                              <p:pRg st="0" end="0"/>
                                            </p:txEl>
                                          </p:spTgt>
                                        </p:tgtEl>
                                      </p:cBhvr>
                                      <p:to x="100000" y="100000"/>
                                    </p:animScale>
                                    <p:animScale>
                                      <p:cBhvr>
                                        <p:cTn id="24" dur="26">
                                          <p:stCondLst>
                                            <p:cond delay="1642"/>
                                          </p:stCondLst>
                                        </p:cTn>
                                        <p:tgtEl>
                                          <p:spTgt spid="3">
                                            <p:txEl>
                                              <p:pRg st="0" end="0"/>
                                            </p:txEl>
                                          </p:spTgt>
                                        </p:tgtEl>
                                      </p:cBhvr>
                                      <p:to x="100000" y="90000"/>
                                    </p:animScale>
                                    <p:animScale>
                                      <p:cBhvr>
                                        <p:cTn id="25" dur="166" decel="50000">
                                          <p:stCondLst>
                                            <p:cond delay="1668"/>
                                          </p:stCondLst>
                                        </p:cTn>
                                        <p:tgtEl>
                                          <p:spTgt spid="3">
                                            <p:txEl>
                                              <p:pRg st="0" end="0"/>
                                            </p:txEl>
                                          </p:spTgt>
                                        </p:tgtEl>
                                      </p:cBhvr>
                                      <p:to x="100000" y="100000"/>
                                    </p:animScale>
                                    <p:animScale>
                                      <p:cBhvr>
                                        <p:cTn id="26" dur="26">
                                          <p:stCondLst>
                                            <p:cond delay="1808"/>
                                          </p:stCondLst>
                                        </p:cTn>
                                        <p:tgtEl>
                                          <p:spTgt spid="3">
                                            <p:txEl>
                                              <p:pRg st="0" end="0"/>
                                            </p:txEl>
                                          </p:spTgt>
                                        </p:tgtEl>
                                      </p:cBhvr>
                                      <p:to x="100000" y="95000"/>
                                    </p:animScale>
                                    <p:animScale>
                                      <p:cBhvr>
                                        <p:cTn id="27" dur="166" decel="50000">
                                          <p:stCondLst>
                                            <p:cond delay="1834"/>
                                          </p:stCondLst>
                                        </p:cTn>
                                        <p:tgtEl>
                                          <p:spTgt spid="3">
                                            <p:txEl>
                                              <p:pRg st="0" end="0"/>
                                            </p:txEl>
                                          </p:spTgt>
                                        </p:tgtEl>
                                      </p:cBhvr>
                                      <p:to x="100000" y="100000"/>
                                    </p:animScale>
                                  </p:childTnLst>
                                </p:cTn>
                              </p:par>
                            </p:childTnLst>
                          </p:cTn>
                        </p:par>
                        <p:par>
                          <p:cTn id="28" fill="hold">
                            <p:stCondLst>
                              <p:cond delay="3000"/>
                            </p:stCondLst>
                            <p:childTnLst>
                              <p:par>
                                <p:cTn id="29" presetID="26" presetClass="entr" presetSubtype="0" fill="hold" grpId="0" nodeType="afterEffect">
                                  <p:stCondLst>
                                    <p:cond delay="0"/>
                                  </p:stCondLst>
                                  <p:childTnLst>
                                    <p:set>
                                      <p:cBhvr>
                                        <p:cTn id="30" dur="1" fill="hold">
                                          <p:stCondLst>
                                            <p:cond delay="0"/>
                                          </p:stCondLst>
                                        </p:cTn>
                                        <p:tgtEl>
                                          <p:spTgt spid="3">
                                            <p:txEl>
                                              <p:pRg st="1" end="1"/>
                                            </p:txEl>
                                          </p:spTgt>
                                        </p:tgtEl>
                                        <p:attrNameLst>
                                          <p:attrName>style.visibility</p:attrName>
                                        </p:attrNameLst>
                                      </p:cBhvr>
                                      <p:to>
                                        <p:strVal val="visible"/>
                                      </p:to>
                                    </p:set>
                                    <p:animEffect transition="in" filter="wipe(down)">
                                      <p:cBhvr>
                                        <p:cTn id="31" dur="580">
                                          <p:stCondLst>
                                            <p:cond delay="0"/>
                                          </p:stCondLst>
                                        </p:cTn>
                                        <p:tgtEl>
                                          <p:spTgt spid="3">
                                            <p:txEl>
                                              <p:pRg st="1" end="1"/>
                                            </p:txEl>
                                          </p:spTgt>
                                        </p:tgtEl>
                                      </p:cBhvr>
                                    </p:animEffect>
                                    <p:anim calcmode="lin" valueType="num">
                                      <p:cBhvr>
                                        <p:cTn id="32" dur="1822" tmFilter="0,0; 0.14,0.36; 0.43,0.73; 0.71,0.91; 1.0,1.0">
                                          <p:stCondLst>
                                            <p:cond delay="0"/>
                                          </p:stCondLst>
                                        </p:cTn>
                                        <p:tgtEl>
                                          <p:spTgt spid="3">
                                            <p:txEl>
                                              <p:pRg st="1" end="1"/>
                                            </p:txEl>
                                          </p:spTgt>
                                        </p:tgtEl>
                                        <p:attrNameLst>
                                          <p:attrName>ppt_x</p:attrName>
                                        </p:attrNameLst>
                                      </p:cBhvr>
                                      <p:tavLst>
                                        <p:tav tm="0">
                                          <p:val>
                                            <p:strVal val="#ppt_x-0.25"/>
                                          </p:val>
                                        </p:tav>
                                        <p:tav tm="100000">
                                          <p:val>
                                            <p:strVal val="#ppt_x"/>
                                          </p:val>
                                        </p:tav>
                                      </p:tavLst>
                                    </p:anim>
                                    <p:anim calcmode="lin" valueType="num">
                                      <p:cBhvr>
                                        <p:cTn id="33" dur="664" tmFilter="0.0,0.0; 0.25,0.07; 0.50,0.2; 0.75,0.467; 1.0,1.0">
                                          <p:stCondLst>
                                            <p:cond delay="0"/>
                                          </p:stCondLst>
                                        </p:cTn>
                                        <p:tgtEl>
                                          <p:spTgt spid="3">
                                            <p:txEl>
                                              <p:pRg st="1" end="1"/>
                                            </p:txEl>
                                          </p:spTgt>
                                        </p:tgtEl>
                                        <p:attrNameLst>
                                          <p:attrName>ppt_y</p:attrName>
                                        </p:attrNameLst>
                                      </p:cBhvr>
                                      <p:tavLst>
                                        <p:tav tm="0" fmla="#ppt_y-sin(pi*$)/3">
                                          <p:val>
                                            <p:fltVal val="0.5"/>
                                          </p:val>
                                        </p:tav>
                                        <p:tav tm="100000">
                                          <p:val>
                                            <p:fltVal val="1"/>
                                          </p:val>
                                        </p:tav>
                                      </p:tavLst>
                                    </p:anim>
                                    <p:anim calcmode="lin" valueType="num">
                                      <p:cBhvr>
                                        <p:cTn id="34" dur="664" tmFilter="0, 0; 0.125,0.2665; 0.25,0.4; 0.375,0.465; 0.5,0.5;  0.625,0.535; 0.75,0.6; 0.875,0.7335; 1,1">
                                          <p:stCondLst>
                                            <p:cond delay="664"/>
                                          </p:stCondLst>
                                        </p:cTn>
                                        <p:tgtEl>
                                          <p:spTgt spid="3">
                                            <p:txEl>
                                              <p:pRg st="1" end="1"/>
                                            </p:txEl>
                                          </p:spTgt>
                                        </p:tgtEl>
                                        <p:attrNameLst>
                                          <p:attrName>ppt_y</p:attrName>
                                        </p:attrNameLst>
                                      </p:cBhvr>
                                      <p:tavLst>
                                        <p:tav tm="0" fmla="#ppt_y-sin(pi*$)/9">
                                          <p:val>
                                            <p:fltVal val="0"/>
                                          </p:val>
                                        </p:tav>
                                        <p:tav tm="100000">
                                          <p:val>
                                            <p:fltVal val="1"/>
                                          </p:val>
                                        </p:tav>
                                      </p:tavLst>
                                    </p:anim>
                                    <p:anim calcmode="lin" valueType="num">
                                      <p:cBhvr>
                                        <p:cTn id="35" dur="332" tmFilter="0, 0; 0.125,0.2665; 0.25,0.4; 0.375,0.465; 0.5,0.5;  0.625,0.535; 0.75,0.6; 0.875,0.7335; 1,1">
                                          <p:stCondLst>
                                            <p:cond delay="1324"/>
                                          </p:stCondLst>
                                        </p:cTn>
                                        <p:tgtEl>
                                          <p:spTgt spid="3">
                                            <p:txEl>
                                              <p:pRg st="1" end="1"/>
                                            </p:txEl>
                                          </p:spTgt>
                                        </p:tgtEl>
                                        <p:attrNameLst>
                                          <p:attrName>ppt_y</p:attrName>
                                        </p:attrNameLst>
                                      </p:cBhvr>
                                      <p:tavLst>
                                        <p:tav tm="0" fmla="#ppt_y-sin(pi*$)/27">
                                          <p:val>
                                            <p:fltVal val="0"/>
                                          </p:val>
                                        </p:tav>
                                        <p:tav tm="100000">
                                          <p:val>
                                            <p:fltVal val="1"/>
                                          </p:val>
                                        </p:tav>
                                      </p:tavLst>
                                    </p:anim>
                                    <p:anim calcmode="lin" valueType="num">
                                      <p:cBhvr>
                                        <p:cTn id="36" dur="164" tmFilter="0, 0; 0.125,0.2665; 0.25,0.4; 0.375,0.465; 0.5,0.5;  0.625,0.535; 0.75,0.6; 0.875,0.7335; 1,1">
                                          <p:stCondLst>
                                            <p:cond delay="1656"/>
                                          </p:stCondLst>
                                        </p:cTn>
                                        <p:tgtEl>
                                          <p:spTgt spid="3">
                                            <p:txEl>
                                              <p:pRg st="1" end="1"/>
                                            </p:txEl>
                                          </p:spTgt>
                                        </p:tgtEl>
                                        <p:attrNameLst>
                                          <p:attrName>ppt_y</p:attrName>
                                        </p:attrNameLst>
                                      </p:cBhvr>
                                      <p:tavLst>
                                        <p:tav tm="0" fmla="#ppt_y-sin(pi*$)/81">
                                          <p:val>
                                            <p:fltVal val="0"/>
                                          </p:val>
                                        </p:tav>
                                        <p:tav tm="100000">
                                          <p:val>
                                            <p:fltVal val="1"/>
                                          </p:val>
                                        </p:tav>
                                      </p:tavLst>
                                    </p:anim>
                                    <p:animScale>
                                      <p:cBhvr>
                                        <p:cTn id="37" dur="26">
                                          <p:stCondLst>
                                            <p:cond delay="650"/>
                                          </p:stCondLst>
                                        </p:cTn>
                                        <p:tgtEl>
                                          <p:spTgt spid="3">
                                            <p:txEl>
                                              <p:pRg st="1" end="1"/>
                                            </p:txEl>
                                          </p:spTgt>
                                        </p:tgtEl>
                                      </p:cBhvr>
                                      <p:to x="100000" y="60000"/>
                                    </p:animScale>
                                    <p:animScale>
                                      <p:cBhvr>
                                        <p:cTn id="38" dur="166" decel="50000">
                                          <p:stCondLst>
                                            <p:cond delay="676"/>
                                          </p:stCondLst>
                                        </p:cTn>
                                        <p:tgtEl>
                                          <p:spTgt spid="3">
                                            <p:txEl>
                                              <p:pRg st="1" end="1"/>
                                            </p:txEl>
                                          </p:spTgt>
                                        </p:tgtEl>
                                      </p:cBhvr>
                                      <p:to x="100000" y="100000"/>
                                    </p:animScale>
                                    <p:animScale>
                                      <p:cBhvr>
                                        <p:cTn id="39" dur="26">
                                          <p:stCondLst>
                                            <p:cond delay="1312"/>
                                          </p:stCondLst>
                                        </p:cTn>
                                        <p:tgtEl>
                                          <p:spTgt spid="3">
                                            <p:txEl>
                                              <p:pRg st="1" end="1"/>
                                            </p:txEl>
                                          </p:spTgt>
                                        </p:tgtEl>
                                      </p:cBhvr>
                                      <p:to x="100000" y="80000"/>
                                    </p:animScale>
                                    <p:animScale>
                                      <p:cBhvr>
                                        <p:cTn id="40" dur="166" decel="50000">
                                          <p:stCondLst>
                                            <p:cond delay="1338"/>
                                          </p:stCondLst>
                                        </p:cTn>
                                        <p:tgtEl>
                                          <p:spTgt spid="3">
                                            <p:txEl>
                                              <p:pRg st="1" end="1"/>
                                            </p:txEl>
                                          </p:spTgt>
                                        </p:tgtEl>
                                      </p:cBhvr>
                                      <p:to x="100000" y="100000"/>
                                    </p:animScale>
                                    <p:animScale>
                                      <p:cBhvr>
                                        <p:cTn id="41" dur="26">
                                          <p:stCondLst>
                                            <p:cond delay="1642"/>
                                          </p:stCondLst>
                                        </p:cTn>
                                        <p:tgtEl>
                                          <p:spTgt spid="3">
                                            <p:txEl>
                                              <p:pRg st="1" end="1"/>
                                            </p:txEl>
                                          </p:spTgt>
                                        </p:tgtEl>
                                      </p:cBhvr>
                                      <p:to x="100000" y="90000"/>
                                    </p:animScale>
                                    <p:animScale>
                                      <p:cBhvr>
                                        <p:cTn id="42" dur="166" decel="50000">
                                          <p:stCondLst>
                                            <p:cond delay="1668"/>
                                          </p:stCondLst>
                                        </p:cTn>
                                        <p:tgtEl>
                                          <p:spTgt spid="3">
                                            <p:txEl>
                                              <p:pRg st="1" end="1"/>
                                            </p:txEl>
                                          </p:spTgt>
                                        </p:tgtEl>
                                      </p:cBhvr>
                                      <p:to x="100000" y="100000"/>
                                    </p:animScale>
                                    <p:animScale>
                                      <p:cBhvr>
                                        <p:cTn id="43" dur="26">
                                          <p:stCondLst>
                                            <p:cond delay="1808"/>
                                          </p:stCondLst>
                                        </p:cTn>
                                        <p:tgtEl>
                                          <p:spTgt spid="3">
                                            <p:txEl>
                                              <p:pRg st="1" end="1"/>
                                            </p:txEl>
                                          </p:spTgt>
                                        </p:tgtEl>
                                      </p:cBhvr>
                                      <p:to x="100000" y="95000"/>
                                    </p:animScale>
                                    <p:animScale>
                                      <p:cBhvr>
                                        <p:cTn id="44" dur="166" decel="50000">
                                          <p:stCondLst>
                                            <p:cond delay="1834"/>
                                          </p:stCondLst>
                                        </p:cTn>
                                        <p:tgtEl>
                                          <p:spTgt spid="3">
                                            <p:txEl>
                                              <p:pRg st="1" end="1"/>
                                            </p:txEl>
                                          </p:spTgt>
                                        </p:tgtEl>
                                      </p:cBhvr>
                                      <p:to x="100000" y="100000"/>
                                    </p:animScale>
                                  </p:childTnLst>
                                </p:cTn>
                              </p:par>
                            </p:childTnLst>
                          </p:cTn>
                        </p:par>
                        <p:par>
                          <p:cTn id="45" fill="hold">
                            <p:stCondLst>
                              <p:cond delay="5000"/>
                            </p:stCondLst>
                            <p:childTnLst>
                              <p:par>
                                <p:cTn id="46" presetID="18" presetClass="entr" presetSubtype="12" fill="hold" nodeType="afterEffect">
                                  <p:stCondLst>
                                    <p:cond delay="0"/>
                                  </p:stCondLst>
                                  <p:childTnLst>
                                    <p:set>
                                      <p:cBhvr>
                                        <p:cTn id="47" dur="1" fill="hold">
                                          <p:stCondLst>
                                            <p:cond delay="0"/>
                                          </p:stCondLst>
                                        </p:cTn>
                                        <p:tgtEl>
                                          <p:spTgt spid="4"/>
                                        </p:tgtEl>
                                        <p:attrNameLst>
                                          <p:attrName>style.visibility</p:attrName>
                                        </p:attrNameLst>
                                      </p:cBhvr>
                                      <p:to>
                                        <p:strVal val="visible"/>
                                      </p:to>
                                    </p:set>
                                    <p:animEffect transition="in" filter="strips(downLeft)">
                                      <p:cBhvr>
                                        <p:cTn id="48"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85720" y="285728"/>
            <a:ext cx="8534400" cy="758952"/>
          </a:xfrm>
        </p:spPr>
        <p:txBody>
          <a:bodyPr>
            <a:normAutofit fontScale="90000"/>
          </a:bodyPr>
          <a:lstStyle/>
          <a:p>
            <a:r>
              <a:rPr lang="uk-UA" dirty="0" smtClean="0"/>
              <a:t>Желю Желев</a:t>
            </a:r>
            <a:br>
              <a:rPr lang="uk-UA" dirty="0" smtClean="0"/>
            </a:br>
            <a:r>
              <a:rPr lang="uk-UA" dirty="0" smtClean="0"/>
              <a:t>1 серпня 1990 - 22 січня 1997</a:t>
            </a:r>
            <a:endParaRPr lang="uk-UA" dirty="0"/>
          </a:p>
        </p:txBody>
      </p:sp>
      <p:sp>
        <p:nvSpPr>
          <p:cNvPr id="3" name="Содержимое 2"/>
          <p:cNvSpPr>
            <a:spLocks noGrp="1"/>
          </p:cNvSpPr>
          <p:nvPr>
            <p:ph sz="quarter" idx="1"/>
          </p:nvPr>
        </p:nvSpPr>
        <p:spPr>
          <a:xfrm>
            <a:off x="301752" y="1527048"/>
            <a:ext cx="4984628" cy="4545158"/>
          </a:xfrm>
        </p:spPr>
        <p:txBody>
          <a:bodyPr>
            <a:normAutofit/>
          </a:bodyPr>
          <a:lstStyle/>
          <a:p>
            <a:r>
              <a:rPr lang="uk-UA" dirty="0" smtClean="0"/>
              <a:t>Союз </a:t>
            </a:r>
            <a:r>
              <a:rPr lang="uk-UA" dirty="0" smtClean="0"/>
              <a:t>демократичних сил</a:t>
            </a:r>
          </a:p>
          <a:p>
            <a:r>
              <a:rPr lang="ru-RU" dirty="0" err="1" smtClean="0"/>
              <a:t>болгарський</a:t>
            </a:r>
            <a:r>
              <a:rPr lang="ru-RU" dirty="0" smtClean="0"/>
              <a:t> </a:t>
            </a:r>
            <a:r>
              <a:rPr lang="ru-RU" dirty="0" err="1" smtClean="0"/>
              <a:t>філософ</a:t>
            </a:r>
            <a:r>
              <a:rPr lang="ru-RU" dirty="0" smtClean="0"/>
              <a:t> </a:t>
            </a:r>
            <a:r>
              <a:rPr lang="ru-RU" dirty="0" err="1" smtClean="0"/>
              <a:t>і</a:t>
            </a:r>
            <a:r>
              <a:rPr lang="ru-RU" dirty="0" smtClean="0"/>
              <a:t> </a:t>
            </a:r>
            <a:r>
              <a:rPr lang="ru-RU" dirty="0" err="1" smtClean="0"/>
              <a:t>політик</a:t>
            </a:r>
            <a:r>
              <a:rPr lang="ru-RU" dirty="0" smtClean="0"/>
              <a:t>, перший </a:t>
            </a:r>
            <a:r>
              <a:rPr lang="ru-RU" dirty="0" err="1" smtClean="0"/>
              <a:t>обраний</a:t>
            </a:r>
            <a:r>
              <a:rPr lang="ru-RU" dirty="0" smtClean="0"/>
              <a:t> </a:t>
            </a:r>
            <a:r>
              <a:rPr lang="ru-RU" dirty="0" err="1" smtClean="0"/>
              <a:t>демократичним</a:t>
            </a:r>
            <a:r>
              <a:rPr lang="ru-RU" dirty="0" smtClean="0"/>
              <a:t> шляхом Президент </a:t>
            </a:r>
            <a:r>
              <a:rPr lang="ru-RU" dirty="0" err="1" smtClean="0"/>
              <a:t>Республіки</a:t>
            </a:r>
            <a:r>
              <a:rPr lang="ru-RU" dirty="0" smtClean="0"/>
              <a:t> </a:t>
            </a:r>
            <a:r>
              <a:rPr lang="ru-RU" dirty="0" err="1" smtClean="0"/>
              <a:t>Болгарії</a:t>
            </a:r>
            <a:r>
              <a:rPr lang="ru-RU" dirty="0" smtClean="0"/>
              <a:t>.</a:t>
            </a:r>
          </a:p>
          <a:p>
            <a:r>
              <a:rPr lang="ru-RU" dirty="0" smtClean="0"/>
              <a:t>Президент </a:t>
            </a:r>
            <a:r>
              <a:rPr lang="ru-RU" dirty="0" err="1" smtClean="0"/>
              <a:t>Болгарії</a:t>
            </a:r>
            <a:r>
              <a:rPr lang="ru-RU" dirty="0" smtClean="0"/>
              <a:t> </a:t>
            </a:r>
            <a:r>
              <a:rPr lang="ru-RU" dirty="0" err="1" smtClean="0"/>
              <a:t>з</a:t>
            </a:r>
            <a:r>
              <a:rPr lang="ru-RU" dirty="0" smtClean="0"/>
              <a:t> 1990 до 1997 року (</a:t>
            </a:r>
            <a:r>
              <a:rPr lang="ru-RU" dirty="0" err="1" smtClean="0"/>
              <a:t>займав</a:t>
            </a:r>
            <a:r>
              <a:rPr lang="ru-RU" dirty="0" smtClean="0"/>
              <a:t> пост </a:t>
            </a:r>
            <a:r>
              <a:rPr lang="ru-RU" dirty="0" err="1" smtClean="0"/>
              <a:t>упродовж</a:t>
            </a:r>
            <a:r>
              <a:rPr lang="ru-RU" dirty="0" smtClean="0"/>
              <a:t> </a:t>
            </a:r>
            <a:r>
              <a:rPr lang="ru-RU" dirty="0" err="1" smtClean="0"/>
              <a:t>двох</a:t>
            </a:r>
            <a:r>
              <a:rPr lang="ru-RU" dirty="0" smtClean="0"/>
              <a:t> </a:t>
            </a:r>
            <a:r>
              <a:rPr lang="ru-RU" dirty="0" err="1" smtClean="0"/>
              <a:t>термінів</a:t>
            </a:r>
            <a:r>
              <a:rPr lang="ru-RU" dirty="0" smtClean="0"/>
              <a:t>: 1990—1992, 1992—1997).</a:t>
            </a:r>
            <a:endParaRPr lang="uk-UA" dirty="0"/>
          </a:p>
        </p:txBody>
      </p:sp>
      <p:pic>
        <p:nvPicPr>
          <p:cNvPr id="4" name="Рисунок 3" descr="jelev_zhelyu_zhelev.jpg"/>
          <p:cNvPicPr>
            <a:picLocks noChangeAspect="1"/>
          </p:cNvPicPr>
          <p:nvPr/>
        </p:nvPicPr>
        <p:blipFill>
          <a:blip r:embed="rId2"/>
          <a:stretch>
            <a:fillRect/>
          </a:stretch>
        </p:blipFill>
        <p:spPr>
          <a:xfrm>
            <a:off x="5286380" y="1714488"/>
            <a:ext cx="3167806" cy="4296066"/>
          </a:xfrm>
          <a:prstGeom prst="rect">
            <a:avLst/>
          </a:prstGeom>
        </p:spPr>
      </p:pic>
    </p:spTree>
  </p:cSld>
  <p:clrMapOvr>
    <a:masterClrMapping/>
  </p:clrMapOvr>
  <p:transition spd="med">
    <p:comb/>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800" decel="100000"/>
                                        <p:tgtEl>
                                          <p:spTgt spid="2"/>
                                        </p:tgtEl>
                                      </p:cBhvr>
                                    </p:animEffect>
                                    <p:anim calcmode="lin" valueType="num">
                                      <p:cBhvr>
                                        <p:cTn id="8" dur="800" decel="100000" fill="hold"/>
                                        <p:tgtEl>
                                          <p:spTgt spid="2"/>
                                        </p:tgtEl>
                                        <p:attrNameLst>
                                          <p:attrName>style.rotation</p:attrName>
                                        </p:attrNameLst>
                                      </p:cBhvr>
                                      <p:tavLst>
                                        <p:tav tm="0">
                                          <p:val>
                                            <p:fltVal val="-90"/>
                                          </p:val>
                                        </p:tav>
                                        <p:tav tm="100000">
                                          <p:val>
                                            <p:fltVal val="0"/>
                                          </p:val>
                                        </p:tav>
                                      </p:tavLst>
                                    </p:anim>
                                    <p:anim calcmode="lin" valueType="num">
                                      <p:cBhvr>
                                        <p:cTn id="9" dur="800" decel="100000" fill="hold"/>
                                        <p:tgtEl>
                                          <p:spTgt spid="2"/>
                                        </p:tgtEl>
                                        <p:attrNameLst>
                                          <p:attrName>ppt_x</p:attrName>
                                        </p:attrNameLst>
                                      </p:cBhvr>
                                      <p:tavLst>
                                        <p:tav tm="0">
                                          <p:val>
                                            <p:strVal val="#ppt_x+0.4"/>
                                          </p:val>
                                        </p:tav>
                                        <p:tav tm="100000">
                                          <p:val>
                                            <p:strVal val="#ppt_x-0.05"/>
                                          </p:val>
                                        </p:tav>
                                      </p:tavLst>
                                    </p:anim>
                                    <p:anim calcmode="lin" valueType="num">
                                      <p:cBhvr>
                                        <p:cTn id="10" dur="800" decel="100000" fill="hold"/>
                                        <p:tgtEl>
                                          <p:spTgt spid="2"/>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2"/>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2"/>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52" presetClass="entr" presetSubtype="0" fill="hold" grpId="0" nodeType="afterEffect">
                                  <p:stCondLst>
                                    <p:cond delay="0"/>
                                  </p:stCondLst>
                                  <p:childTnLst>
                                    <p:set>
                                      <p:cBhvr>
                                        <p:cTn id="15" dur="1" fill="hold">
                                          <p:stCondLst>
                                            <p:cond delay="0"/>
                                          </p:stCondLst>
                                        </p:cTn>
                                        <p:tgtEl>
                                          <p:spTgt spid="3">
                                            <p:txEl>
                                              <p:pRg st="0" end="0"/>
                                            </p:txEl>
                                          </p:spTgt>
                                        </p:tgtEl>
                                        <p:attrNameLst>
                                          <p:attrName>style.visibility</p:attrName>
                                        </p:attrNameLst>
                                      </p:cBhvr>
                                      <p:to>
                                        <p:strVal val="visible"/>
                                      </p:to>
                                    </p:set>
                                    <p:animScale>
                                      <p:cBhvr>
                                        <p:cTn id="16" dur="1000" decel="50000" fill="hold">
                                          <p:stCondLst>
                                            <p:cond delay="0"/>
                                          </p:stCondLst>
                                        </p:cTn>
                                        <p:tgtEl>
                                          <p:spTgt spid="3">
                                            <p:txEl>
                                              <p:pRg st="0" end="0"/>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7" dur="1000" decel="50000" fill="hold">
                                          <p:stCondLst>
                                            <p:cond delay="0"/>
                                          </p:stCondLst>
                                        </p:cTn>
                                        <p:tgtEl>
                                          <p:spTgt spid="3">
                                            <p:txEl>
                                              <p:pRg st="0" end="0"/>
                                            </p:txEl>
                                          </p:spTgt>
                                        </p:tgtEl>
                                        <p:attrNameLst>
                                          <p:attrName>ppt_x</p:attrName>
                                          <p:attrName>ppt_y</p:attrName>
                                        </p:attrNameLst>
                                      </p:cBhvr>
                                    </p:animMotion>
                                    <p:animEffect transition="in" filter="fade">
                                      <p:cBhvr>
                                        <p:cTn id="18" dur="1000"/>
                                        <p:tgtEl>
                                          <p:spTgt spid="3">
                                            <p:txEl>
                                              <p:pRg st="0" end="0"/>
                                            </p:txEl>
                                          </p:spTgt>
                                        </p:tgtEl>
                                      </p:cBhvr>
                                    </p:animEffect>
                                  </p:childTnLst>
                                </p:cTn>
                              </p:par>
                            </p:childTnLst>
                          </p:cTn>
                        </p:par>
                        <p:par>
                          <p:cTn id="19" fill="hold">
                            <p:stCondLst>
                              <p:cond delay="2000"/>
                            </p:stCondLst>
                            <p:childTnLst>
                              <p:par>
                                <p:cTn id="20" presetID="52" presetClass="entr" presetSubtype="0" fill="hold" grpId="0" nodeType="afterEffect">
                                  <p:stCondLst>
                                    <p:cond delay="0"/>
                                  </p:stCondLst>
                                  <p:childTnLst>
                                    <p:set>
                                      <p:cBhvr>
                                        <p:cTn id="21" dur="1" fill="hold">
                                          <p:stCondLst>
                                            <p:cond delay="0"/>
                                          </p:stCondLst>
                                        </p:cTn>
                                        <p:tgtEl>
                                          <p:spTgt spid="3">
                                            <p:txEl>
                                              <p:pRg st="1" end="1"/>
                                            </p:txEl>
                                          </p:spTgt>
                                        </p:tgtEl>
                                        <p:attrNameLst>
                                          <p:attrName>style.visibility</p:attrName>
                                        </p:attrNameLst>
                                      </p:cBhvr>
                                      <p:to>
                                        <p:strVal val="visible"/>
                                      </p:to>
                                    </p:set>
                                    <p:animScale>
                                      <p:cBhvr>
                                        <p:cTn id="22" dur="1000" decel="50000" fill="hold">
                                          <p:stCondLst>
                                            <p:cond delay="0"/>
                                          </p:stCondLst>
                                        </p:cTn>
                                        <p:tgtEl>
                                          <p:spTgt spid="3">
                                            <p:txEl>
                                              <p:pRg st="1" end="1"/>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3" dur="1000" decel="50000" fill="hold">
                                          <p:stCondLst>
                                            <p:cond delay="0"/>
                                          </p:stCondLst>
                                        </p:cTn>
                                        <p:tgtEl>
                                          <p:spTgt spid="3">
                                            <p:txEl>
                                              <p:pRg st="1" end="1"/>
                                            </p:txEl>
                                          </p:spTgt>
                                        </p:tgtEl>
                                        <p:attrNameLst>
                                          <p:attrName>ppt_x</p:attrName>
                                          <p:attrName>ppt_y</p:attrName>
                                        </p:attrNameLst>
                                      </p:cBhvr>
                                    </p:animMotion>
                                    <p:animEffect transition="in" filter="fade">
                                      <p:cBhvr>
                                        <p:cTn id="24" dur="1000"/>
                                        <p:tgtEl>
                                          <p:spTgt spid="3">
                                            <p:txEl>
                                              <p:pRg st="1" end="1"/>
                                            </p:txEl>
                                          </p:spTgt>
                                        </p:tgtEl>
                                      </p:cBhvr>
                                    </p:animEffect>
                                  </p:childTnLst>
                                </p:cTn>
                              </p:par>
                            </p:childTnLst>
                          </p:cTn>
                        </p:par>
                        <p:par>
                          <p:cTn id="25" fill="hold">
                            <p:stCondLst>
                              <p:cond delay="3000"/>
                            </p:stCondLst>
                            <p:childTnLst>
                              <p:par>
                                <p:cTn id="26" presetID="52" presetClass="entr" presetSubtype="0" fill="hold" grpId="0" nodeType="afterEffect">
                                  <p:stCondLst>
                                    <p:cond delay="0"/>
                                  </p:stCondLst>
                                  <p:childTnLst>
                                    <p:set>
                                      <p:cBhvr>
                                        <p:cTn id="27" dur="1" fill="hold">
                                          <p:stCondLst>
                                            <p:cond delay="0"/>
                                          </p:stCondLst>
                                        </p:cTn>
                                        <p:tgtEl>
                                          <p:spTgt spid="3">
                                            <p:txEl>
                                              <p:pRg st="2" end="2"/>
                                            </p:txEl>
                                          </p:spTgt>
                                        </p:tgtEl>
                                        <p:attrNameLst>
                                          <p:attrName>style.visibility</p:attrName>
                                        </p:attrNameLst>
                                      </p:cBhvr>
                                      <p:to>
                                        <p:strVal val="visible"/>
                                      </p:to>
                                    </p:set>
                                    <p:animScale>
                                      <p:cBhvr>
                                        <p:cTn id="28" dur="1000" decel="50000" fill="hold">
                                          <p:stCondLst>
                                            <p:cond delay="0"/>
                                          </p:stCondLst>
                                        </p:cTn>
                                        <p:tgtEl>
                                          <p:spTgt spid="3">
                                            <p:txEl>
                                              <p:pRg st="2" end="2"/>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9" dur="1000" decel="50000" fill="hold">
                                          <p:stCondLst>
                                            <p:cond delay="0"/>
                                          </p:stCondLst>
                                        </p:cTn>
                                        <p:tgtEl>
                                          <p:spTgt spid="3">
                                            <p:txEl>
                                              <p:pRg st="2" end="2"/>
                                            </p:txEl>
                                          </p:spTgt>
                                        </p:tgtEl>
                                        <p:attrNameLst>
                                          <p:attrName>ppt_x</p:attrName>
                                          <p:attrName>ppt_y</p:attrName>
                                        </p:attrNameLst>
                                      </p:cBhvr>
                                    </p:animMotion>
                                    <p:animEffect transition="in" filter="fade">
                                      <p:cBhvr>
                                        <p:cTn id="30" dur="1000"/>
                                        <p:tgtEl>
                                          <p:spTgt spid="3">
                                            <p:txEl>
                                              <p:pRg st="2" end="2"/>
                                            </p:txEl>
                                          </p:spTgt>
                                        </p:tgtEl>
                                      </p:cBhvr>
                                    </p:animEffect>
                                  </p:childTnLst>
                                </p:cTn>
                              </p:par>
                            </p:childTnLst>
                          </p:cTn>
                        </p:par>
                        <p:par>
                          <p:cTn id="31" fill="hold">
                            <p:stCondLst>
                              <p:cond delay="4000"/>
                            </p:stCondLst>
                            <p:childTnLst>
                              <p:par>
                                <p:cTn id="32" presetID="30" presetClass="entr" presetSubtype="0" fill="hold" nodeType="afterEffect">
                                  <p:stCondLst>
                                    <p:cond delay="0"/>
                                  </p:stCondLst>
                                  <p:childTnLst>
                                    <p:set>
                                      <p:cBhvr>
                                        <p:cTn id="33" dur="1" fill="hold">
                                          <p:stCondLst>
                                            <p:cond delay="0"/>
                                          </p:stCondLst>
                                        </p:cTn>
                                        <p:tgtEl>
                                          <p:spTgt spid="4"/>
                                        </p:tgtEl>
                                        <p:attrNameLst>
                                          <p:attrName>style.visibility</p:attrName>
                                        </p:attrNameLst>
                                      </p:cBhvr>
                                      <p:to>
                                        <p:strVal val="visible"/>
                                      </p:to>
                                    </p:set>
                                    <p:animEffect transition="in" filter="fade">
                                      <p:cBhvr>
                                        <p:cTn id="34" dur="800" decel="100000"/>
                                        <p:tgtEl>
                                          <p:spTgt spid="4"/>
                                        </p:tgtEl>
                                      </p:cBhvr>
                                    </p:animEffect>
                                    <p:anim calcmode="lin" valueType="num">
                                      <p:cBhvr>
                                        <p:cTn id="35" dur="800" decel="100000" fill="hold"/>
                                        <p:tgtEl>
                                          <p:spTgt spid="4"/>
                                        </p:tgtEl>
                                        <p:attrNameLst>
                                          <p:attrName>style.rotation</p:attrName>
                                        </p:attrNameLst>
                                      </p:cBhvr>
                                      <p:tavLst>
                                        <p:tav tm="0">
                                          <p:val>
                                            <p:fltVal val="-90"/>
                                          </p:val>
                                        </p:tav>
                                        <p:tav tm="100000">
                                          <p:val>
                                            <p:fltVal val="0"/>
                                          </p:val>
                                        </p:tav>
                                      </p:tavLst>
                                    </p:anim>
                                    <p:anim calcmode="lin" valueType="num">
                                      <p:cBhvr>
                                        <p:cTn id="36" dur="800" decel="100000" fill="hold"/>
                                        <p:tgtEl>
                                          <p:spTgt spid="4"/>
                                        </p:tgtEl>
                                        <p:attrNameLst>
                                          <p:attrName>ppt_x</p:attrName>
                                        </p:attrNameLst>
                                      </p:cBhvr>
                                      <p:tavLst>
                                        <p:tav tm="0">
                                          <p:val>
                                            <p:strVal val="#ppt_x+0.4"/>
                                          </p:val>
                                        </p:tav>
                                        <p:tav tm="100000">
                                          <p:val>
                                            <p:strVal val="#ppt_x-0.05"/>
                                          </p:val>
                                        </p:tav>
                                      </p:tavLst>
                                    </p:anim>
                                    <p:anim calcmode="lin" valueType="num">
                                      <p:cBhvr>
                                        <p:cTn id="37" dur="800" decel="100000" fill="hold"/>
                                        <p:tgtEl>
                                          <p:spTgt spid="4"/>
                                        </p:tgtEl>
                                        <p:attrNameLst>
                                          <p:attrName>ppt_y</p:attrName>
                                        </p:attrNameLst>
                                      </p:cBhvr>
                                      <p:tavLst>
                                        <p:tav tm="0">
                                          <p:val>
                                            <p:strVal val="#ppt_y-0.4"/>
                                          </p:val>
                                        </p:tav>
                                        <p:tav tm="100000">
                                          <p:val>
                                            <p:strVal val="#ppt_y+0.1"/>
                                          </p:val>
                                        </p:tav>
                                      </p:tavLst>
                                    </p:anim>
                                    <p:anim calcmode="lin" valueType="num">
                                      <p:cBhvr>
                                        <p:cTn id="38" dur="200" accel="100000" fill="hold">
                                          <p:stCondLst>
                                            <p:cond delay="800"/>
                                          </p:stCondLst>
                                        </p:cTn>
                                        <p:tgtEl>
                                          <p:spTgt spid="4"/>
                                        </p:tgtEl>
                                        <p:attrNameLst>
                                          <p:attrName>ppt_x</p:attrName>
                                        </p:attrNameLst>
                                      </p:cBhvr>
                                      <p:tavLst>
                                        <p:tav tm="0">
                                          <p:val>
                                            <p:strVal val="#ppt_x-0.05"/>
                                          </p:val>
                                        </p:tav>
                                        <p:tav tm="100000">
                                          <p:val>
                                            <p:strVal val="#ppt_x"/>
                                          </p:val>
                                        </p:tav>
                                      </p:tavLst>
                                    </p:anim>
                                    <p:anim calcmode="lin" valueType="num">
                                      <p:cBhvr>
                                        <p:cTn id="39" dur="200" accel="100000" fill="hold">
                                          <p:stCondLst>
                                            <p:cond delay="800"/>
                                          </p:stCondLst>
                                        </p:cTn>
                                        <p:tgtEl>
                                          <p:spTgt spid="4"/>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Официальная">
  <a:themeElements>
    <a:clrScheme name="Эркер">
      <a:dk1>
        <a:sysClr val="windowText" lastClr="000000"/>
      </a:dk1>
      <a:lt1>
        <a:sysClr val="window" lastClr="FFFFFF"/>
      </a:lt1>
      <a:dk2>
        <a:srgbClr val="575F6D"/>
      </a:dk2>
      <a:lt2>
        <a:srgbClr val="FFF39D"/>
      </a:lt2>
      <a:accent1>
        <a:srgbClr val="FE8637"/>
      </a:accent1>
      <a:accent2>
        <a:srgbClr val="7598D9"/>
      </a:accent2>
      <a:accent3>
        <a:srgbClr val="B32C16"/>
      </a:accent3>
      <a:accent4>
        <a:srgbClr val="F5CD2D"/>
      </a:accent4>
      <a:accent5>
        <a:srgbClr val="AEBAD5"/>
      </a:accent5>
      <a:accent6>
        <a:srgbClr val="777C84"/>
      </a:accent6>
      <a:hlink>
        <a:srgbClr val="D2611C"/>
      </a:hlink>
      <a:folHlink>
        <a:srgbClr val="3B435B"/>
      </a:folHlink>
    </a:clrScheme>
    <a:fontScheme name="Официальная">
      <a:majorFont>
        <a:latin typeface="Georgia"/>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Georgia"/>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Официальная">
      <a:fillStyleLst>
        <a:solidFill>
          <a:schemeClr val="phClr"/>
        </a:solidFill>
        <a:solidFill>
          <a:schemeClr val="phClr">
            <a:tint val="45000"/>
          </a:schemeClr>
        </a:solidFill>
        <a:solidFill>
          <a:schemeClr val="phClr">
            <a:tint val="95000"/>
          </a:schemeClr>
        </a:solidFill>
      </a:fillStyleLst>
      <a:lnStyleLst>
        <a:ln w="9525" cap="flat" cmpd="sng" algn="ctr">
          <a:solidFill>
            <a:schemeClr val="phClr"/>
          </a:solidFill>
          <a:prstDash val="solid"/>
        </a:ln>
        <a:ln w="11429" cap="flat" cmpd="sng" algn="ctr">
          <a:solidFill>
            <a:schemeClr val="phClr"/>
          </a:solidFill>
          <a:prstDash val="sysDash"/>
        </a:ln>
        <a:ln w="20000" cap="flat" cmpd="sng" algn="ctr">
          <a:solidFill>
            <a:schemeClr val="phClr"/>
          </a:solidFill>
          <a:prstDash val="solid"/>
        </a:ln>
      </a:lnStyleLst>
      <a:effectStyleLst>
        <a:effectStyle>
          <a:effectLst>
            <a:outerShdw blurRad="50800" dist="25400" dir="5400000" rotWithShape="0">
              <a:srgbClr val="000000">
                <a:alpha val="3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threePt" dir="t">
              <a:rot lat="0" lon="0" rev="0"/>
            </a:lightRig>
          </a:scene3d>
          <a:sp3d contourW="9525" prstMaterial="matte">
            <a:bevelT w="0" h="0"/>
            <a:contourClr>
              <a:schemeClr val="phClr">
                <a:shade val="70000"/>
                <a:satMod val="105000"/>
              </a:schemeClr>
            </a:contourClr>
          </a:sp3d>
        </a:effectStyle>
        <a:effectStyle>
          <a:effectLst>
            <a:outerShdw blurRad="50800" dist="25400" dir="5400000" rotWithShape="0">
              <a:srgbClr val="000000">
                <a:alpha val="45000"/>
              </a:srgbClr>
            </a:outerShdw>
          </a:effectLst>
          <a:scene3d>
            <a:camera prst="orthographicFront" fov="0">
              <a:rot lat="0" lon="0" rev="0"/>
            </a:camera>
            <a:lightRig rig="soft" dir="b">
              <a:rot lat="0" lon="0" rev="0"/>
            </a:lightRig>
          </a:scene3d>
          <a:sp3d prstMaterial="dkEdge">
            <a:bevelT w="63500" h="63500" prst="cross"/>
            <a:contourClr>
              <a:schemeClr val="phClr"/>
            </a:contourClr>
          </a:sp3d>
        </a:effectStyle>
      </a:effectStyleLst>
      <a:bgFillStyleLst>
        <a:solidFill>
          <a:schemeClr val="phClr"/>
        </a:solidFill>
        <a:blipFill>
          <a:blip xmlns:r="http://schemas.openxmlformats.org/officeDocument/2006/relationships" r:embed="rId1">
            <a:duotone>
              <a:schemeClr val="phClr">
                <a:shade val="70000"/>
                <a:satMod val="115000"/>
              </a:schemeClr>
              <a:schemeClr val="phClr">
                <a:tint val="85000"/>
              </a:schemeClr>
            </a:duotone>
          </a:blip>
          <a:tile tx="0" ty="0" sx="85000" sy="85000" flip="none" algn="tl"/>
        </a:blipFill>
        <a:blipFill>
          <a:blip xmlns:r="http://schemas.openxmlformats.org/officeDocument/2006/relationships" r:embed="rId2">
            <a:duotone>
              <a:schemeClr val="phClr">
                <a:shade val="65000"/>
                <a:satMod val="115000"/>
              </a:schemeClr>
              <a:schemeClr val="phClr">
                <a:tint val="85000"/>
              </a:schemeClr>
            </a:duotone>
          </a:blip>
          <a:tile tx="0" ty="0" sx="65000" sy="65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Civic</Template>
  <TotalTime>105</TotalTime>
  <Words>1004</Words>
  <Application>Microsoft Office PowerPoint</Application>
  <PresentationFormat>Экран (4:3)</PresentationFormat>
  <Paragraphs>44</Paragraphs>
  <Slides>14</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14</vt:i4>
      </vt:variant>
    </vt:vector>
  </HeadingPairs>
  <TitlesOfParts>
    <vt:vector size="15" baseType="lpstr">
      <vt:lpstr>Официальная</vt:lpstr>
      <vt:lpstr>Болгарія після Другої світової війни</vt:lpstr>
      <vt:lpstr>СТАЛІНСЬКА МОДЕЛЬ СУСПІЛЬНО-ПОЛІТИЧНОГО РОЗВИТКУ В БОЛГАРІЇ</vt:lpstr>
      <vt:lpstr>ХХ З'ЇЗД КПРС ТА КВІТНЕВИЙ (1956 Р.) ПЛЕНУМ ЦК БКП</vt:lpstr>
      <vt:lpstr>РЕЖИМ ТОДОРА ЖИВКОВА - 1956-1989 РОКИ</vt:lpstr>
      <vt:lpstr>Економіка.</vt:lpstr>
      <vt:lpstr>Зовнішня політика</vt:lpstr>
      <vt:lpstr>Культура, наука, освіта.</vt:lpstr>
      <vt:lpstr>Петро Младенов 3 квітня 1990 – 6 липня 1990</vt:lpstr>
      <vt:lpstr>Желю Желев 1 серпня 1990 - 22 січня 1997</vt:lpstr>
      <vt:lpstr>Петро Стоянов 22 січня 1997 – 22 січня 2002</vt:lpstr>
      <vt:lpstr>Георгій Пирванов  22 січня 2002 – 22 січня 2007 22 січня 2007 – 22 січня 2012</vt:lpstr>
      <vt:lpstr>Росен Плевнелієв 22 січня 2012 –</vt:lpstr>
      <vt:lpstr>Слайд 13</vt:lpstr>
      <vt:lpstr>Дякую за увагу!</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Болгарія після Другої світової війни</dc:title>
  <dc:creator>Сергій</dc:creator>
  <cp:lastModifiedBy>Сергій</cp:lastModifiedBy>
  <cp:revision>11</cp:revision>
  <dcterms:created xsi:type="dcterms:W3CDTF">2013-02-10T17:02:04Z</dcterms:created>
  <dcterms:modified xsi:type="dcterms:W3CDTF">2013-02-10T18:47:26Z</dcterms:modified>
</cp:coreProperties>
</file>