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ttp://xn--80aqafcrtq.cc/img/1/0/4/104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48" y="-2000288"/>
            <a:ext cx="18288000" cy="11430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4400" dirty="0" smtClean="0">
                <a:solidFill>
                  <a:schemeClr val="tx1"/>
                </a:solidFill>
              </a:rPr>
              <a:t>Німеччина 20-30 РОКИ </a:t>
            </a:r>
            <a:r>
              <a:rPr lang="en-US" sz="4400" dirty="0" smtClean="0">
                <a:solidFill>
                  <a:schemeClr val="tx1"/>
                </a:solidFill>
              </a:rPr>
              <a:t>xx</a:t>
            </a:r>
            <a:r>
              <a:rPr lang="ru-RU" sz="4400" dirty="0" smtClean="0">
                <a:solidFill>
                  <a:schemeClr val="tx1"/>
                </a:solidFill>
              </a:rPr>
              <a:t> стол</a:t>
            </a:r>
            <a:r>
              <a:rPr lang="uk-UA" sz="4400" dirty="0" smtClean="0">
                <a:solidFill>
                  <a:schemeClr val="tx1"/>
                </a:solidFill>
              </a:rPr>
              <a:t>і</a:t>
            </a:r>
            <a:r>
              <a:rPr lang="ru-RU" sz="4400" dirty="0" err="1" smtClean="0">
                <a:solidFill>
                  <a:schemeClr val="tx1"/>
                </a:solidFill>
              </a:rPr>
              <a:t>ття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http://www.vatra.org.ua/wp-content/uploads/vatra/2008/09/map-land-216x30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285728"/>
            <a:ext cx="3071834" cy="42664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s://encrypted-tbn3.gstatic.com/images?q=tbn:ANd9GcTwDQtbX0sWLtH014pcCWOolUYmBV6kJrDM3XZkc7I6g5trwnS_0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448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6868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У серпні 1919 р. у м. </a:t>
            </a:r>
            <a:r>
              <a:rPr lang="uk-UA" dirty="0" err="1" smtClean="0"/>
              <a:t>Вемарі</a:t>
            </a:r>
            <a:r>
              <a:rPr lang="uk-UA" dirty="0" smtClean="0"/>
              <a:t> було прийнято конституцію республіки названу </a:t>
            </a:r>
            <a:r>
              <a:rPr lang="uk-UA" dirty="0" err="1" smtClean="0"/>
              <a:t>Веймарською</a:t>
            </a:r>
            <a:r>
              <a:rPr lang="uk-UA" dirty="0" smtClean="0"/>
              <a:t>. Президентом </a:t>
            </a:r>
            <a:r>
              <a:rPr lang="uk-UA" dirty="0" err="1" smtClean="0"/>
              <a:t>німеччини</a:t>
            </a:r>
            <a:r>
              <a:rPr lang="uk-UA" dirty="0" smtClean="0"/>
              <a:t> було обрано </a:t>
            </a:r>
            <a:r>
              <a:rPr lang="uk-UA" dirty="0" err="1" smtClean="0"/>
              <a:t>Еберта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b="1" dirty="0" smtClean="0"/>
              <a:t>Парламент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Депутати обиралися громадянами які досягли 20-річного віку.</a:t>
            </a:r>
          </a:p>
          <a:p>
            <a:r>
              <a:rPr lang="uk-UA" dirty="0" err="1" smtClean="0"/>
              <a:t>Голусування</a:t>
            </a:r>
            <a:r>
              <a:rPr lang="uk-UA" dirty="0" smtClean="0"/>
              <a:t> було таємним.</a:t>
            </a:r>
          </a:p>
          <a:p>
            <a:pPr>
              <a:buNone/>
            </a:pPr>
            <a:r>
              <a:rPr lang="uk-UA" b="1" dirty="0" smtClean="0"/>
              <a:t>Президент</a:t>
            </a:r>
          </a:p>
          <a:p>
            <a:r>
              <a:rPr lang="uk-UA" dirty="0" smtClean="0"/>
              <a:t>Обирався на 7 років</a:t>
            </a:r>
          </a:p>
          <a:p>
            <a:r>
              <a:rPr lang="uk-UA" dirty="0" smtClean="0"/>
              <a:t>Міг </a:t>
            </a:r>
            <a:r>
              <a:rPr lang="uk-UA" dirty="0" err="1" smtClean="0"/>
              <a:t>рощпутити</a:t>
            </a:r>
            <a:r>
              <a:rPr lang="uk-UA" dirty="0" smtClean="0"/>
              <a:t> уряд</a:t>
            </a:r>
          </a:p>
          <a:p>
            <a:r>
              <a:rPr lang="uk-UA" dirty="0" smtClean="0"/>
              <a:t>Наділявся правом розпустити парламент</a:t>
            </a:r>
          </a:p>
          <a:p>
            <a:r>
              <a:rPr lang="uk-UA" dirty="0" smtClean="0"/>
              <a:t>Призначав канцлера</a:t>
            </a:r>
          </a:p>
          <a:p>
            <a:pPr>
              <a:buNone/>
            </a:pPr>
            <a:r>
              <a:rPr lang="uk-UA" b="1" dirty="0" smtClean="0"/>
              <a:t>Основні права і </a:t>
            </a:r>
            <a:r>
              <a:rPr lang="uk-UA" b="1" dirty="0" err="1" smtClean="0"/>
              <a:t>свобади</a:t>
            </a:r>
            <a:r>
              <a:rPr lang="uk-UA" b="1" dirty="0" smtClean="0"/>
              <a:t> громадян</a:t>
            </a:r>
          </a:p>
          <a:p>
            <a:r>
              <a:rPr lang="uk-UA" dirty="0" smtClean="0"/>
              <a:t>Гарантувалася особиста свобода</a:t>
            </a:r>
          </a:p>
          <a:p>
            <a:r>
              <a:rPr lang="uk-UA" dirty="0" smtClean="0"/>
              <a:t>Німці мали право на зібрання та </a:t>
            </a:r>
            <a:r>
              <a:rPr lang="uk-UA" dirty="0" err="1" smtClean="0"/>
              <a:t>мітнги</a:t>
            </a:r>
            <a:endParaRPr lang="uk-UA" dirty="0" smtClean="0"/>
          </a:p>
          <a:p>
            <a:r>
              <a:rPr lang="uk-UA" dirty="0" smtClean="0"/>
              <a:t>Кожен </a:t>
            </a:r>
            <a:r>
              <a:rPr lang="uk-UA" dirty="0" err="1" smtClean="0"/>
              <a:t>німіць</a:t>
            </a:r>
            <a:r>
              <a:rPr lang="uk-UA" dirty="0" smtClean="0"/>
              <a:t> мав </a:t>
            </a:r>
            <a:r>
              <a:rPr lang="uk-UA" dirty="0" err="1" smtClean="0"/>
              <a:t>свбоду</a:t>
            </a:r>
            <a:r>
              <a:rPr lang="uk-UA" dirty="0" smtClean="0"/>
              <a:t> слова читати</a:t>
            </a:r>
          </a:p>
          <a:p>
            <a:pPr>
              <a:buNone/>
            </a:pPr>
            <a:r>
              <a:rPr lang="uk-UA" dirty="0" smtClean="0"/>
              <a:t> та поширювати інформацію.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6" name="Picture 12" descr="https://encrypted-tbn1.gstatic.com/images?q=tbn:ANd9GcQN7TyDqi2iLlkMzW_HlcMK_V2y8nYpqyEA4hJ3zq0NvU5dcpz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42974" y="0"/>
            <a:ext cx="1100379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Comic Sans MS" pitchFamily="66" charset="0"/>
              </a:rPr>
              <a:t>        </a:t>
            </a:r>
            <a:r>
              <a:rPr lang="uk-UA" b="1" dirty="0" err="1" smtClean="0">
                <a:solidFill>
                  <a:schemeClr val="tx1"/>
                </a:solidFill>
                <a:latin typeface="Comic Sans MS" pitchFamily="66" charset="0"/>
              </a:rPr>
              <a:t>еберт</a:t>
            </a:r>
            <a:endParaRPr lang="ru-RU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uk-UA" dirty="0" smtClean="0">
                <a:latin typeface="Comic Sans MS" pitchFamily="66" charset="0"/>
              </a:rPr>
              <a:t>    </a:t>
            </a:r>
            <a:r>
              <a:rPr lang="uk-UA" dirty="0" smtClean="0">
                <a:solidFill>
                  <a:schemeClr val="tx1"/>
                </a:solidFill>
                <a:latin typeface="Comic Sans MS" pitchFamily="66" charset="0"/>
              </a:rPr>
              <a:t>З 1919 року президент Німеччини. Лідер Соціал-демократичної партії. Під час Листопадової революції </a:t>
            </a:r>
            <a:r>
              <a:rPr lang="uk-UA" dirty="0" smtClean="0">
                <a:solidFill>
                  <a:schemeClr val="tx1"/>
                </a:solidFill>
                <a:latin typeface="Comic Sans MS" pitchFamily="66" charset="0"/>
              </a:rPr>
              <a:t>1</a:t>
            </a:r>
            <a:r>
              <a:rPr lang="en-US" smtClean="0">
                <a:solidFill>
                  <a:schemeClr val="tx1"/>
                </a:solidFill>
                <a:latin typeface="Comic Sans MS" pitchFamily="66" charset="0"/>
              </a:rPr>
              <a:t>89</a:t>
            </a:r>
            <a:r>
              <a:rPr lang="uk-UA" smtClean="0">
                <a:solidFill>
                  <a:schemeClr val="tx1"/>
                </a:solidFill>
                <a:latin typeface="Comic Sans MS" pitchFamily="66" charset="0"/>
              </a:rPr>
              <a:t>8р</a:t>
            </a:r>
            <a:r>
              <a:rPr lang="uk-UA" dirty="0" smtClean="0">
                <a:solidFill>
                  <a:schemeClr val="tx1"/>
                </a:solidFill>
                <a:latin typeface="Comic Sans MS" pitchFamily="66" charset="0"/>
              </a:rPr>
              <a:t>. Прийняв від Макса Баденського пост рейхсканцлера. Уклав таємну військ для придушення революції</a:t>
            </a:r>
            <a:r>
              <a:rPr lang="uk-UA" dirty="0" smtClean="0"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26626" name="Picture 2" descr="http://upload.wikimedia.org/wikipedia/commons/thumb/6/6a/Bundesarchiv_Bild_102-00015,_Friedrich_Ebert.jpg/280px-Bundesarchiv_Bild_102-00015,_Friedrich_Ebe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571612"/>
            <a:ext cx="3500462" cy="4950655"/>
          </a:xfrm>
          <a:prstGeom prst="rect">
            <a:avLst/>
          </a:prstGeom>
          <a:noFill/>
        </p:spPr>
      </p:pic>
      <p:sp>
        <p:nvSpPr>
          <p:cNvPr id="26628" name="AutoShape 4" descr="data:image/jpeg;base64,/9j/4AAQSkZJRgABAQAAAQABAAD/2wCEAAkGBgwNCA0HBw0HBwcHBwwHBwcHCA4HCAcMFBAVFBQQEhIXGyYqFxkvGRISHy8gLycpLCwsFR4xNTAqNSYrLCkBCQoKDQwNDQwMDSkYFBgpKSkpKSkpKSkpKSkpKSkpKSkpKSkpKSkpKSkpKSkpKSkpKSkpKSkpKSkpKSkpKSkpKf/AABEIALEBHAMBIgACEQEDEQH/xAAaAAADAQEBAQAAAAAAAAAAAAACAwQBAAUH/8QAGhABAQEBAQEBAAAAAAAAAAAAAAIBAxESE//EABgBAAMBAQAAAAAAAAAAAAAAAAABAgME/8QAGBEBAQEBAQAAAAAAAAAAAAAAAAERAhL/2gAMAwEAAhEDEQA/APiTsc1obm47MFmKgdgsx2YLMaQ3Zgsx2YLMaQ3ZjcxuY3MaQOzBZjsweY0h47MFmOzB5ijxmYPMdkjyTPHZg5xuSOZB4zMHkiyRZKaeA8Z8m/LPlNPCvGeG/LPlFGFeM3DdkO4mlhNFUfWE3iKRFlUdRNIqKVRemUDUVINDo9DqSCxriDPG5jfG+GbsxuY7MFmLgbmCzHZg8xcVjMwWY3MHktYeBzBZgskWS0h4HMHmNyR5K4eMyR5IpkeQpWByTJkUwZMA8DMDmDJgyeZKwvIb8m5Avgjwn5Z8nfDNlNGEfLNk7ZDsoowncBWH7hdYmpxPWE2ovCbRU2J7Jo+sKrEVFhFYDcO3C9xNRS9wO4ZuB3EpL3HC3GeEG+NzG5gsxSmZgsx2YPMVFY7JHktmTJlpFSByR5IskeS0ipA5IskeQPIaRWF5JmQPIMmFK8gmDZgc8zZ5qV5LnmbPM2OZ08gryTPMzOZ88h5zI/KfObvhT+YdhJ+U2wHZUbINlIwjZBsn7INxJYRWFViisKvE1Nia8IvFV4RWIrOxNWF1KipLqU1nYn2QbKjZL2UosI3A7h2yDcJBW4HwzcD4RNzBZjswWYpo7MHOOzBzioqQUyZMsmTZlcXI6ZMyWzJsy0jSQGQZkDmDJ5ri5C5g2eZk8zo5qXIXHM+OQ45KI5BWFRyPnkdHI6eQVifOQvzU5yb+ZHiTeYKhZvMqoIYkqS6lVUFVCSxNUgqVFSXUkmxNWFVKqpKqE1NiS5KqVdQVUIrOxJUA2FVQXUJZWJakupU1JVYTOxNWA3DqwusJBO4HwzQeAhZgsx2YPMNcdmGzjJwyZVFwU4bMsiTolcaSNmTplkydErjWR0wbMCiDohTSQMcz45Djmo58lLkBz5KefEznyU8+IVhUcTp4nxxOniQS5yZvJd+Id5FoefXIq+b0a5E3yIPOrmVXNffIquRBBXMuua6uRdcyKoa5l1zXVzKrmms6hrmVULq5k3CWdRVBNysuU/TCZ2Jbwi1HRPZM7CaKo2iaDOg0A9AEn5I8luSPJPGkdMmTLpk2ZUuNiTokMSdEqjWCiT4kMSfEqayDiVHOAc5U85U0kHz5qufMPKFfLmFC58lXPi7lzWcuQ0wRxOnifz5HzyLSSfizeK/OLN4p0teZXEm+L1q4EXwGnryb4k3xepfEi+IDzK5FVyejfIi+ZEgrmTfNdcp+mEmorhP0lZ0S9Us6k6Yl6Kuuo+uhnYn6Jr0/pqe9JnSqKodF6GVBoRaE0PQyR5I8kWSbWMmTJl2SZMm0jZk6cDOGzimkHGHxhcYfGG1h3PFXOSOeKuWG0inlK3jCbji7jgUo5Qt5cyOOLeMkRvPmojkzlKqISmlZybvJTMC+CTqGuJF8XpVzI6cwevL6ckvTm9TrCPtIVHndIS9MXdsQ9TNL0S9NUddR9aIsI66k60f1pH1okWEdaSdNP6al6aGdhHTU9n2RYY0qi9MovQyoNCLWeBD2cwWY7MFhtY3MMnA4OTXBzhs4XJkm1hsnwRJ8G1ijmq5JOequehcXcV3F5/KlvGgt6PFdxedxpfxoiX8lfPEfHVnPUop84LwM6MkgqU/SVNEdAIi64h7r+2vP76ppIg7vP7au7687vprxJ2pF1pV21F10isT9aS9NP6J7CLE3RPam8T3hMqmvCaxTck1IY9J6wG4dUl7gY0rcD4ZuB8NnXsYLCsoeUGkNweE5pk6a4dJkkzpk6GsOk6NTzps0bWKo1TzpFFKOdBrF/KlvG3m8qWcrC3qcaX8beVxtdxsHj1eNLeVPM42s52SLF8UZ9JI6GfoWJw2qT9KbVkdLGHIT2p5/elXa0PejXIi768/vq3vSDtprxH2R9FfVJ0BVNae8U3hF4TOprwm5U3hVYGPSW5JqVV4RWEx6T1JdYfWF1hsaRuB+TtwHgZ1XlCyiMoeUR6fNGTSeaMmjXKomjJpPNGTRtYomjZpNOmzobcqoo+KSRqjnobcrOVLONIOWrOWm0j0eNLuNPN46t5UFY9LlavnbzuVqoshi+ehn6Ipsf6AsUV0I6dAV0JvoBjOtou1m9bR9bCsI7Uh66p60j66Zp+upeijpqa9JNJsijb0mtDKlUVRlaVWky6Komjq0mgw6LoqsNougxpe4Hweh02dZlCzSc0eakjsoc0RmjzVLimaMmk86bOm15UTps6njT4DflRGqOaaFPMN+VXJXySc1fI2sWctWctQ8tVc9C13O1EWiij5sHiyegv0S5bfshh+9Cr6F1ZV2Dx3S0vWxdLTdKAwvrSTpRvSk3SgRPTU96b0pNekil3RN0O9IrSZUNaVWtqiqoMemVpda2tL3Qw6Zug3W7oN02NZofW7ofQilYLGuSkWDxzlLhkmy5xtYdB8Ocbo5Uc1PNzg3irmq5tcGsVc1PNzg0UQdLnAx41zgYdKtzgCOibo5wCbom6McSam6J7c4kUiyLc4mVJoqnODDougUxwY9B0GucGNDrHONn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30" name="AutoShape 6" descr="data:image/jpeg;base64,/9j/4AAQSkZJRgABAQAAAQABAAD/2wCEAAkGBgwNCA0HBw0HBwcHBwwHBwcHCA4HCAcMFBAVFBQQEhIXGyYqFxkvGRISHy8gLycpLCwsFR4xNTAqNSYrLCkBCQoKDQwNDQwMDSkYFBgpKSkpKSkpKSkpKSkpKSkpKSkpKSkpKSkpKSkpKSkpKSkpKSkpKSkpKSkpKSkpKSkpKf/AABEIALEBHAMBIgACEQEDEQH/xAAaAAADAQEBAQAAAAAAAAAAAAACAwQBAAUH/8QAGhABAQEBAQEBAAAAAAAAAAAAAAIBAxESE//EABgBAAMBAQAAAAAAAAAAAAAAAAABAgME/8QAGBEBAQEBAQAAAAAAAAAAAAAAAAERAhL/2gAMAwEAAhEDEQA/APiTsc1obm47MFmKgdgsx2YLMaQ3Zgsx2YLMaQ3ZjcxuY3MaQOzBZjsweY0h47MFmOzB5ijxmYPMdkjyTPHZg5xuSOZB4zMHkiyRZKaeA8Z8m/LPlNPCvGeG/LPlFGFeM3DdkO4mlhNFUfWE3iKRFlUdRNIqKVRemUDUVINDo9DqSCxriDPG5jfG+GbsxuY7MFmLgbmCzHZg8xcVjMwWY3MHktYeBzBZgskWS0h4HMHmNyR5K4eMyR5IpkeQpWByTJkUwZMA8DMDmDJgyeZKwvIb8m5Avgjwn5Z8nfDNlNGEfLNk7ZDsoowncBWH7hdYmpxPWE2ovCbRU2J7Jo+sKrEVFhFYDcO3C9xNRS9wO4ZuB3EpL3HC3GeEG+NzG5gsxSmZgsx2YPMVFY7JHktmTJlpFSByR5IskeS0ipA5IskeQPIaRWF5JmQPIMmFK8gmDZgc8zZ5qV5LnmbPM2OZ08gryTPMzOZ88h5zI/KfObvhT+YdhJ+U2wHZUbINlIwjZBsn7INxJYRWFViisKvE1Nia8IvFV4RWIrOxNWF1KipLqU1nYn2QbKjZL2UosI3A7h2yDcJBW4HwzcD4RNzBZjswWYpo7MHOOzBzioqQUyZMsmTZlcXI6ZMyWzJsy0jSQGQZkDmDJ5ri5C5g2eZk8zo5qXIXHM+OQ45KI5BWFRyPnkdHI6eQVifOQvzU5yb+ZHiTeYKhZvMqoIYkqS6lVUFVCSxNUgqVFSXUkmxNWFVKqpKqE1NiS5KqVdQVUIrOxJUA2FVQXUJZWJakupU1JVYTOxNWA3DqwusJBO4HwzQeAhZgsx2YPMNcdmGzjJwyZVFwU4bMsiTolcaSNmTplkydErjWR0wbMCiDohTSQMcz45Djmo58lLkBz5KefEznyU8+IVhUcTp4nxxOniQS5yZvJd+Id5FoefXIq+b0a5E3yIPOrmVXNffIquRBBXMuua6uRdcyKoa5l1zXVzKrmms6hrmVULq5k3CWdRVBNysuU/TCZ2Jbwi1HRPZM7CaKo2iaDOg0A9AEn5I8luSPJPGkdMmTLpk2ZUuNiTokMSdEqjWCiT4kMSfEqayDiVHOAc5U85U0kHz5qufMPKFfLmFC58lXPi7lzWcuQ0wRxOnifz5HzyLSSfizeK/OLN4p0teZXEm+L1q4EXwGnryb4k3xepfEi+IDzK5FVyejfIi+ZEgrmTfNdcp+mEmorhP0lZ0S9Us6k6Yl6Kuuo+uhnYn6Jr0/pqe9JnSqKodF6GVBoRaE0PQyR5I8kWSbWMmTJl2SZMm0jZk6cDOGzimkHGHxhcYfGG1h3PFXOSOeKuWG0inlK3jCbji7jgUo5Qt5cyOOLeMkRvPmojkzlKqISmlZybvJTMC+CTqGuJF8XpVzI6cwevL6ckvTm9TrCPtIVHndIS9MXdsQ9TNL0S9NUddR9aIsI66k60f1pH1okWEdaSdNP6al6aGdhHTU9n2RYY0qi9MovQyoNCLWeBD2cwWY7MFhtY3MMnA4OTXBzhs4XJkm1hsnwRJ8G1ijmq5JOequehcXcV3F5/KlvGgt6PFdxedxpfxoiX8lfPEfHVnPUop84LwM6MkgqU/SVNEdAIi64h7r+2vP76ppIg7vP7au7687vprxJ2pF1pV21F10isT9aS9NP6J7CLE3RPam8T3hMqmvCaxTck1IY9J6wG4dUl7gY0rcD4ZuB8NnXsYLCsoeUGkNweE5pk6a4dJkkzpk6GsOk6NTzps0bWKo1TzpFFKOdBrF/KlvG3m8qWcrC3qcaX8beVxtdxsHj1eNLeVPM42s52SLF8UZ9JI6GfoWJw2qT9KbVkdLGHIT2p5/elXa0PejXIi768/vq3vSDtprxH2R9FfVJ0BVNae8U3hF4TOprwm5U3hVYGPSW5JqVV4RWEx6T1JdYfWF1hsaRuB+TtwHgZ1XlCyiMoeUR6fNGTSeaMmjXKomjJpPNGTRtYomjZpNOmzobcqoo+KSRqjnobcrOVLONIOWrOWm0j0eNLuNPN46t5UFY9LlavnbzuVqoshi+ehn6Ipsf6AsUV0I6dAV0JvoBjOtou1m9bR9bCsI7Uh66p60j66Zp+upeijpqa9JNJsijb0mtDKlUVRlaVWky6Komjq0mgw6LoqsNougxpe4Hweh02dZlCzSc0eakjsoc0RmjzVLimaMmk86bOm15UTps6njT4DflRGqOaaFPMN+VXJXySc1fI2sWctWctQ8tVc9C13O1EWiij5sHiyegv0S5bfshh+9Cr6F1ZV2Dx3S0vWxdLTdKAwvrSTpRvSk3SgRPTU96b0pNekil3RN0O9IrSZUNaVWtqiqoMemVpda2tL3Qw6Zug3W7oN02NZofW7ofQilYLGuSkWDxzlLhkmy5xtYdB8Ocbo5Uc1PNzg3irmq5tcGsVc1PNzg0UQdLnAx41zgYdKtzgCOibo5wCbom6McSam6J7c4kUiyLc4mVJoqnODDougUxwY9B0GucGNDrHONn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32" name="AutoShape 8" descr="data:image/jpeg;base64,/9j/4AAQSkZJRgABAQAAAQABAAD/2wCEAAkGBgwNCA0HBw0HBwcHBwwHBwcHCA4HCAcMFBAVFBQQEhIXGyYqFxkvGRISHy8gLycpLCwsFR4xNTAqNSYrLCkBCQoKDQwNDQwMDSkYFBgpKSkpKSkpKSkpKSkpKSkpKSkpKSkpKSkpKSkpKSkpKSkpKSkpKSkpKSkpKSkpKSkpKf/AABEIALEBHAMBIgACEQEDEQH/xAAaAAADAQEBAQAAAAAAAAAAAAACAwQBAAUH/8QAGhABAQEBAQEBAAAAAAAAAAAAAAIBAxESE//EABgBAAMBAQAAAAAAAAAAAAAAAAABAgME/8QAGBEBAQEBAQAAAAAAAAAAAAAAAAERAhL/2gAMAwEAAhEDEQA/APiTsc1obm47MFmKgdgsx2YLMaQ3Zgsx2YLMaQ3ZjcxuY3MaQOzBZjsweY0h47MFmOzB5ijxmYPMdkjyTPHZg5xuSOZB4zMHkiyRZKaeA8Z8m/LPlNPCvGeG/LPlFGFeM3DdkO4mlhNFUfWE3iKRFlUdRNIqKVRemUDUVINDo9DqSCxriDPG5jfG+GbsxuY7MFmLgbmCzHZg8xcVjMwWY3MHktYeBzBZgskWS0h4HMHmNyR5K4eMyR5IpkeQpWByTJkUwZMA8DMDmDJgyeZKwvIb8m5Avgjwn5Z8nfDNlNGEfLNk7ZDsoowncBWH7hdYmpxPWE2ovCbRU2J7Jo+sKrEVFhFYDcO3C9xNRS9wO4ZuB3EpL3HC3GeEG+NzG5gsxSmZgsx2YPMVFY7JHktmTJlpFSByR5IskeS0ipA5IskeQPIaRWF5JmQPIMmFK8gmDZgc8zZ5qV5LnmbPM2OZ08gryTPMzOZ88h5zI/KfObvhT+YdhJ+U2wHZUbINlIwjZBsn7INxJYRWFViisKvE1Nia8IvFV4RWIrOxNWF1KipLqU1nYn2QbKjZL2UosI3A7h2yDcJBW4HwzcD4RNzBZjswWYpo7MHOOzBzioqQUyZMsmTZlcXI6ZMyWzJsy0jSQGQZkDmDJ5ri5C5g2eZk8zo5qXIXHM+OQ45KI5BWFRyPnkdHI6eQVifOQvzU5yb+ZHiTeYKhZvMqoIYkqS6lVUFVCSxNUgqVFSXUkmxNWFVKqpKqE1NiS5KqVdQVUIrOxJUA2FVQXUJZWJakupU1JVYTOxNWA3DqwusJBO4HwzQeAhZgsx2YPMNcdmGzjJwyZVFwU4bMsiTolcaSNmTplkydErjWR0wbMCiDohTSQMcz45Djmo58lLkBz5KefEznyU8+IVhUcTp4nxxOniQS5yZvJd+Id5FoefXIq+b0a5E3yIPOrmVXNffIquRBBXMuua6uRdcyKoa5l1zXVzKrmms6hrmVULq5k3CWdRVBNysuU/TCZ2Jbwi1HRPZM7CaKo2iaDOg0A9AEn5I8luSPJPGkdMmTLpk2ZUuNiTokMSdEqjWCiT4kMSfEqayDiVHOAc5U85U0kHz5qufMPKFfLmFC58lXPi7lzWcuQ0wRxOnifz5HzyLSSfizeK/OLN4p0teZXEm+L1q4EXwGnryb4k3xepfEi+IDzK5FVyejfIi+ZEgrmTfNdcp+mEmorhP0lZ0S9Us6k6Yl6Kuuo+uhnYn6Jr0/pqe9JnSqKodF6GVBoRaE0PQyR5I8kWSbWMmTJl2SZMm0jZk6cDOGzimkHGHxhcYfGG1h3PFXOSOeKuWG0inlK3jCbji7jgUo5Qt5cyOOLeMkRvPmojkzlKqISmlZybvJTMC+CTqGuJF8XpVzI6cwevL6ckvTm9TrCPtIVHndIS9MXdsQ9TNL0S9NUddR9aIsI66k60f1pH1okWEdaSdNP6al6aGdhHTU9n2RYY0qi9MovQyoNCLWeBD2cwWY7MFhtY3MMnA4OTXBzhs4XJkm1hsnwRJ8G1ijmq5JOequehcXcV3F5/KlvGgt6PFdxedxpfxoiX8lfPEfHVnPUop84LwM6MkgqU/SVNEdAIi64h7r+2vP76ppIg7vP7au7687vprxJ2pF1pV21F10isT9aS9NP6J7CLE3RPam8T3hMqmvCaxTck1IY9J6wG4dUl7gY0rcD4ZuB8NnXsYLCsoeUGkNweE5pk6a4dJkkzpk6GsOk6NTzps0bWKo1TzpFFKOdBrF/KlvG3m8qWcrC3qcaX8beVxtdxsHj1eNLeVPM42s52SLF8UZ9JI6GfoWJw2qT9KbVkdLGHIT2p5/elXa0PejXIi768/vq3vSDtprxH2R9FfVJ0BVNae8U3hF4TOprwm5U3hVYGPSW5JqVV4RWEx6T1JdYfWF1hsaRuB+TtwHgZ1XlCyiMoeUR6fNGTSeaMmjXKomjJpPNGTRtYomjZpNOmzobcqoo+KSRqjnobcrOVLONIOWrOWm0j0eNLuNPN46t5UFY9LlavnbzuVqoshi+ehn6Ipsf6AsUV0I6dAV0JvoBjOtou1m9bR9bCsI7Uh66p60j66Zp+upeijpqa9JNJsijb0mtDKlUVRlaVWky6Komjq0mgw6LoqsNougxpe4Hweh02dZlCzSc0eakjsoc0RmjzVLimaMmk86bOm15UTps6njT4DflRGqOaaFPMN+VXJXySc1fI2sWctWctQ8tVc9C13O1EWiij5sHiyegv0S5bfshh+9Cr6F1ZV2Dx3S0vWxdLTdKAwvrSTpRvSk3SgRPTU96b0pNekil3RN0O9IrSZUNaVWtqiqoMemVpda2tL3Qw6Zug3W7oN02NZofW7ofQilYLGuSkWDxzlLhkmy5xtYdB8Ocbo5Uc1PNzg3irmq5tcGsVc1PNzg0UQdLnAx41zgYdKtzgCOibo5wCbom6McSam6J7c4kUiyLc4mVJoqnODDougUxwY9B0GucGNDrHONn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34" name="AutoShape 10" descr="data:image/jpeg;base64,/9j/4AAQSkZJRgABAQAAAQABAAD/2wCEAAkGBgwNCA0HBw0HBwcHBwwHBwcHCA4HCAcMFBAVFBQQEhIXGyYqFxkvGRISHy8gLycpLCwsFR4xNTAqNSYrLCkBCQoKDQwNDQwMDSkYFBgpKSkpKSkpKSkpKSkpKSkpKSkpKSkpKSkpKSkpKSkpKSkpKSkpKSkpKSkpKSkpKSkpKf/AABEIALEBHAMBIgACEQEDEQH/xAAaAAADAQEBAQAAAAAAAAAAAAACAwQBAAUH/8QAGhABAQEBAQEBAAAAAAAAAAAAAAIBAxESE//EABgBAAMBAQAAAAAAAAAAAAAAAAABAgME/8QAGBEBAQEBAQAAAAAAAAAAAAAAAAERAhL/2gAMAwEAAhEDEQA/APiTsc1obm47MFmKgdgsx2YLMaQ3Zgsx2YLMaQ3ZjcxuY3MaQOzBZjsweY0h47MFmOzB5ijxmYPMdkjyTPHZg5xuSOZB4zMHkiyRZKaeA8Z8m/LPlNPCvGeG/LPlFGFeM3DdkO4mlhNFUfWE3iKRFlUdRNIqKVRemUDUVINDo9DqSCxriDPG5jfG+GbsxuY7MFmLgbmCzHZg8xcVjMwWY3MHktYeBzBZgskWS0h4HMHmNyR5K4eMyR5IpkeQpWByTJkUwZMA8DMDmDJgyeZKwvIb8m5Avgjwn5Z8nfDNlNGEfLNk7ZDsoowncBWH7hdYmpxPWE2ovCbRU2J7Jo+sKrEVFhFYDcO3C9xNRS9wO4ZuB3EpL3HC3GeEG+NzG5gsxSmZgsx2YPMVFY7JHktmTJlpFSByR5IskeS0ipA5IskeQPIaRWF5JmQPIMmFK8gmDZgc8zZ5qV5LnmbPM2OZ08gryTPMzOZ88h5zI/KfObvhT+YdhJ+U2wHZUbINlIwjZBsn7INxJYRWFViisKvE1Nia8IvFV4RWIrOxNWF1KipLqU1nYn2QbKjZL2UosI3A7h2yDcJBW4HwzcD4RNzBZjswWYpo7MHOOzBzioqQUyZMsmTZlcXI6ZMyWzJsy0jSQGQZkDmDJ5ri5C5g2eZk8zo5qXIXHM+OQ45KI5BWFRyPnkdHI6eQVifOQvzU5yb+ZHiTeYKhZvMqoIYkqS6lVUFVCSxNUgqVFSXUkmxNWFVKqpKqE1NiS5KqVdQVUIrOxJUA2FVQXUJZWJakupU1JVYTOxNWA3DqwusJBO4HwzQeAhZgsx2YPMNcdmGzjJwyZVFwU4bMsiTolcaSNmTplkydErjWR0wbMCiDohTSQMcz45Djmo58lLkBz5KefEznyU8+IVhUcTp4nxxOniQS5yZvJd+Id5FoefXIq+b0a5E3yIPOrmVXNffIquRBBXMuua6uRdcyKoa5l1zXVzKrmms6hrmVULq5k3CWdRVBNysuU/TCZ2Jbwi1HRPZM7CaKo2iaDOg0A9AEn5I8luSPJPGkdMmTLpk2ZUuNiTokMSdEqjWCiT4kMSfEqayDiVHOAc5U85U0kHz5qufMPKFfLmFC58lXPi7lzWcuQ0wRxOnifz5HzyLSSfizeK/OLN4p0teZXEm+L1q4EXwGnryb4k3xepfEi+IDzK5FVyejfIi+ZEgrmTfNdcp+mEmorhP0lZ0S9Us6k6Yl6Kuuo+uhnYn6Jr0/pqe9JnSqKodF6GVBoRaE0PQyR5I8kWSbWMmTJl2SZMm0jZk6cDOGzimkHGHxhcYfGG1h3PFXOSOeKuWG0inlK3jCbji7jgUo5Qt5cyOOLeMkRvPmojkzlKqISmlZybvJTMC+CTqGuJF8XpVzI6cwevL6ckvTm9TrCPtIVHndIS9MXdsQ9TNL0S9NUddR9aIsI66k60f1pH1okWEdaSdNP6al6aGdhHTU9n2RYY0qi9MovQyoNCLWeBD2cwWY7MFhtY3MMnA4OTXBzhs4XJkm1hsnwRJ8G1ijmq5JOequehcXcV3F5/KlvGgt6PFdxedxpfxoiX8lfPEfHVnPUop84LwM6MkgqU/SVNEdAIi64h7r+2vP76ppIg7vP7au7687vprxJ2pF1pV21F10isT9aS9NP6J7CLE3RPam8T3hMqmvCaxTck1IY9J6wG4dUl7gY0rcD4ZuB8NnXsYLCsoeUGkNweE5pk6a4dJkkzpk6GsOk6NTzps0bWKo1TzpFFKOdBrF/KlvG3m8qWcrC3qcaX8beVxtdxsHj1eNLeVPM42s52SLF8UZ9JI6GfoWJw2qT9KbVkdLGHIT2p5/elXa0PejXIi768/vq3vSDtprxH2R9FfVJ0BVNae8U3hF4TOprwm5U3hVYGPSW5JqVV4RWEx6T1JdYfWF1hsaRuB+TtwHgZ1XlCyiMoeUR6fNGTSeaMmjXKomjJpPNGTRtYomjZpNOmzobcqoo+KSRqjnobcrOVLONIOWrOWm0j0eNLuNPN46t5UFY9LlavnbzuVqoshi+ehn6Ipsf6AsUV0I6dAV0JvoBjOtou1m9bR9bCsI7Uh66p60j66Zp+upeijpqa9JNJsijb0mtDKlUVRlaVWky6Komjq0mgw6LoqsNougxpe4Hweh02dZlCzSc0eakjsoc0RmjzVLimaMmk86bOm15UTps6njT4DflRGqOaaFPMN+VXJXySc1fI2sWctWctQ8tVc9C13O1EWiij5sHiyegv0S5bfshh+9Cr6F1ZV2Dx3S0vWxdLTdKAwvrSTpRvSk3SgRPTU96b0pNekil3RN0O9IrSZUNaVWtqiqoMemVpda2tL3Qw6Zug3W7oN02NZofW7ofQilYLGuSkWDxzlLhkmy5xtYdB8Ocbo5Uc1PNzg3irmq5tcGsVc1PNzg0UQdLnAx41zgYdKtzgCOibo5wCbom6McSam6J7c4kUiyLc4mVJoqnODDougUxwY9B0GucGNDrHONn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encrypted-tbn1.gstatic.com/images?q=tbn:ANd9GcSEtSnEfxojb8ycEYpCfnUdPsI2XpTn-S8vvktYAQwAviQjBf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s://encrypted-tbn3.gstatic.com/images?q=tbn:ANd9GcTikyz95k2WzkOjHXQlQciZ0ariJ4W85dh4FwnBjUF5WtotS1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42974" y="0"/>
            <a:ext cx="1100379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175</TotalTime>
  <Words>117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Німеччина 20-30 РОКИ xx століття</vt:lpstr>
      <vt:lpstr>Слайд 2</vt:lpstr>
      <vt:lpstr>        еберт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18</cp:revision>
  <dcterms:modified xsi:type="dcterms:W3CDTF">2013-04-04T13:42:07Z</dcterms:modified>
</cp:coreProperties>
</file>