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1719A53-C41D-4C6E-9FE2-AA0A287A1272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2A21F02-37DA-4648-A227-43FE7BA178B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24" TargetMode="External"/><Relationship Id="rId2" Type="http://schemas.openxmlformats.org/officeDocument/2006/relationships/hyperlink" Target="http://uk.wikipedia.org/wiki/1825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uk.wikipedia.org/wiki/1826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F%D0%BE%D0%BB%D1%83%D1%87%D0%B5%D0%BD%D0%B5_%D0%BA%D0%BE%D1%80%D0%BE%D0%BB%D1%96%D0%B2%D1%81%D1%82%D0%B2%D0%BE_%D0%92%D0%B5%D0%BB%D0%B8%D0%BA%D0%BE%D1%97_%D0%91%D1%80%D0%B8%D1%82%D0%B0%D0%BD%D1%96%D1%97_%D1%82%D0%B0_%D0%86%D1%80%D0%BB%D0%B0%D0%BD%D0%B4%D1%96%D1%97" TargetMode="External"/><Relationship Id="rId13" Type="http://schemas.openxmlformats.org/officeDocument/2006/relationships/hyperlink" Target="http://uk.wikipedia.org/wiki/%D0%A1%D0%BF%D0%BE%D0%BB%D1%83%D1%87%D0%B5%D0%BD%D0%B5_%D0%9A%D0%BE%D1%80%D0%BE%D0%BB%D1%96%D0%B2%D1%81%D1%82%D0%B2%D0%BE_%D0%92%D0%B5%D0%BB%D0%B8%D0%BA%D0%BE%D1%97_%D0%91%D1%80%D0%B8%D1%82%D0%B0%D0%BD%D1%96%D1%97_%D1%82%D0%B0_%D0%9F%D1%96%D0%B2%D0%BD%D1%96%D1%87%D0%BD%D0%BE%D1%97_%D0%86%D1%80%D0%BB%D0%B0%D0%BD%D0%B4%D1%96%D1%97" TargetMode="External"/><Relationship Id="rId3" Type="http://schemas.openxmlformats.org/officeDocument/2006/relationships/hyperlink" Target="http://uk.wikipedia.org/wiki/1707" TargetMode="External"/><Relationship Id="rId7" Type="http://schemas.openxmlformats.org/officeDocument/2006/relationships/hyperlink" Target="http://uk.wikipedia.org/wiki/1801" TargetMode="External"/><Relationship Id="rId12" Type="http://schemas.openxmlformats.org/officeDocument/2006/relationships/hyperlink" Target="http://uk.wikipedia.org/wiki/1927" TargetMode="External"/><Relationship Id="rId2" Type="http://schemas.openxmlformats.org/officeDocument/2006/relationships/hyperlink" Target="http://uk.wikipedia.org/wiki/%D0%90%D0%BA%D1%82_%D0%BF%D1%80%D0%BE_%D0%A3%D0%BD%D1%96%D1%8E_(1707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BE%D1%80%D0%BE%D0%BB%D1%96%D0%B2%D1%81%D1%82%D0%B2%D0%BE_%D0%92%D0%B5%D0%BB%D0%B8%D0%BA%D0%B0_%D0%91%D1%80%D0%B8%D1%82%D0%B0%D0%BD%D1%96%D1%8F" TargetMode="External"/><Relationship Id="rId11" Type="http://schemas.openxmlformats.org/officeDocument/2006/relationships/hyperlink" Target="http://uk.wikipedia.org/wiki/%D0%86%D1%80%D0%BB%D0%B0%D0%BD%D0%B4%D1%96%D1%8F" TargetMode="External"/><Relationship Id="rId5" Type="http://schemas.openxmlformats.org/officeDocument/2006/relationships/hyperlink" Target="http://uk.wikipedia.org/wiki/%D0%A8%D0%BE%D1%82%D0%BB%D0%B0%D0%BD%D0%B4%D1%96%D1%8F" TargetMode="External"/><Relationship Id="rId10" Type="http://schemas.openxmlformats.org/officeDocument/2006/relationships/hyperlink" Target="http://uk.wikipedia.org/wiki/1922" TargetMode="External"/><Relationship Id="rId4" Type="http://schemas.openxmlformats.org/officeDocument/2006/relationships/hyperlink" Target="http://uk.wikipedia.org/wiki/%D0%90%D0%BD%D0%B3%D0%BB%D1%96%D1%8F" TargetMode="External"/><Relationship Id="rId9" Type="http://schemas.openxmlformats.org/officeDocument/2006/relationships/hyperlink" Target="http://uk.wikipedia.org/wiki/%D0%9A%D0%BE%D1%80%D0%BE%D0%BB%D1%96%D0%B2%D1%81%D1%82%D0%B2%D0%BE_%D0%86%D1%80%D0%BB%D0%B0%D0%BD%D0%B4%D1%96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708" TargetMode="External"/><Relationship Id="rId13" Type="http://schemas.openxmlformats.org/officeDocument/2006/relationships/hyperlink" Target="http://uk.wikipedia.org/wiki/%D0%93%D0%B5%D0%BE%D1%80%D0%B3_I_(%D0%BA%D0%BE%D1%80%D0%BE%D0%BB%D1%8C_%D0%92%D0%B5%D0%BB%D0%B8%D0%BA%D0%BE%D1%97_%D0%91%D1%80%D0%B8%D1%82%D0%B0%D0%BD%D1%96%D1%97)" TargetMode="External"/><Relationship Id="rId3" Type="http://schemas.openxmlformats.org/officeDocument/2006/relationships/hyperlink" Target="http://uk.wikipedia.org/wiki/1702" TargetMode="External"/><Relationship Id="rId7" Type="http://schemas.openxmlformats.org/officeDocument/2006/relationships/hyperlink" Target="http://uk.wikipedia.org/w/index.php?title=%D0%AF%D0%BA%D1%96%D0%B2_III_(%D0%BF%D1%80%D0%B5%D1%82%D0%B5%D0%BD%D0%B4%D0%B5%D0%BD%D1%82)&amp;action=edit&amp;redlink=1" TargetMode="External"/><Relationship Id="rId12" Type="http://schemas.openxmlformats.org/officeDocument/2006/relationships/hyperlink" Target="http://uk.wikipedia.org/wiki/%D0%93%D0%B0%D0%BD%D0%BD%D0%BE%D0%B2%D0%B5%D1%80" TargetMode="External"/><Relationship Id="rId2" Type="http://schemas.openxmlformats.org/officeDocument/2006/relationships/hyperlink" Target="http://uk.wikipedia.org/wiki/%D0%90%D0%BD%D0%BD%D0%B0_(%D0%BA%D0%BE%D1%80%D0%BE%D0%BB%D0%B5%D0%B2%D0%B0_%D0%92%D0%B5%D0%BB%D0%B8%D0%BA%D0%BE%D1%97_%D0%91%D1%80%D0%B8%D1%82%D0%B0%D0%BD%D1%96%D1%97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1%82%D1%8E%D0%B0%D1%80%D1%82%D0%B8" TargetMode="External"/><Relationship Id="rId11" Type="http://schemas.openxmlformats.org/officeDocument/2006/relationships/hyperlink" Target="http://uk.wikipedia.org/wiki/%D0%9A%D1%83%D1%80%D1%84%D1%8E%D1%80%D1%81%D1%82" TargetMode="External"/><Relationship Id="rId5" Type="http://schemas.openxmlformats.org/officeDocument/2006/relationships/hyperlink" Target="http://uk.wikipedia.org/wiki/%D0%90%D0%BA%D1%82_%D0%BF%D1%80%D0%BE_%D0%A3%D0%BD%D1%96%D1%8E_(1707)" TargetMode="External"/><Relationship Id="rId10" Type="http://schemas.openxmlformats.org/officeDocument/2006/relationships/hyperlink" Target="http://uk.wikipedia.org/wiki/%D0%90%D0%BA%D1%82_%D0%BF%D1%80%D0%BE_%D1%81%D0%BF%D0%B0%D0%B4%D0%BA%D1%83%D0%B2%D0%B0%D0%BD%D0%BD%D1%8F_%D0%BF%D1%80%D0%B5%D1%81%D1%82%D0%BE%D0%BB%D1%83_(%D0%92%D0%B5%D0%BB%D0%B8%D0%BA%D0%B0_%D0%91%D1%80%D0%B8%D1%82%D0%B0%D0%BD%D1%96%D1%8F)" TargetMode="External"/><Relationship Id="rId4" Type="http://schemas.openxmlformats.org/officeDocument/2006/relationships/hyperlink" Target="http://uk.wikipedia.org/wiki/1714" TargetMode="External"/><Relationship Id="rId9" Type="http://schemas.openxmlformats.org/officeDocument/2006/relationships/hyperlink" Target="http://uk.wikipedia.org/w/index.php?title=%D0%94%D0%B6%D0%BE%D1%80%D0%B4%D0%B6_%D0%91%D1%96%D0%BD%D0%B3,_1-%D0%B9_%D0%B2%D1%96%D0%BA%D0%BE%D0%BD%D1%82_%D0%A2%D0%BE%D1%80%D1%80%D1%96%D0%BD%D0%B3%D1%82%D0%BE%D0%BD&amp;action=edit&amp;redlink=1" TargetMode="External"/><Relationship Id="rId14" Type="http://schemas.openxmlformats.org/officeDocument/2006/relationships/hyperlink" Target="http://uk.wikipedia.org/wiki/%D0%AF%D0%BA%D1%96%D0%B2_I_(%D0%BA%D0%BE%D1%80%D0%BE%D0%BB%D1%8C_%D0%90%D0%BD%D0%B3%D0%BB%D1%96%D1%97)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7%D0%B0%D1%80%D0%BB%D1%8C%D0%B7_%D0%A2%D0%B0%D1%83%D0%BD%D1%88%D0%B5%D0%BD%D0%B4,_2-%D0%B9_%D0%B2%D1%96%D0%BA%D0%BE%D0%BD%D1%82_%D0%A2%D0%B0%D1%83%D0%BD%D1%88%D0%B5%D0%BD%D0%B4&amp;action=edit&amp;redlink=1" TargetMode="External"/><Relationship Id="rId13" Type="http://schemas.openxmlformats.org/officeDocument/2006/relationships/hyperlink" Target="http://uk.wikipedia.org/wiki/1715" TargetMode="External"/><Relationship Id="rId18" Type="http://schemas.openxmlformats.org/officeDocument/2006/relationships/hyperlink" Target="http://uk.wikipedia.org/wiki/1719" TargetMode="External"/><Relationship Id="rId3" Type="http://schemas.openxmlformats.org/officeDocument/2006/relationships/hyperlink" Target="http://uk.wikipedia.org/wiki/1714" TargetMode="External"/><Relationship Id="rId7" Type="http://schemas.openxmlformats.org/officeDocument/2006/relationships/hyperlink" Target="http://uk.wikipedia.org/wiki/%D0%A0%D0%BE%D0%B1%D0%B5%D1%80%D1%82_%D0%92%D0%BE%D0%BB%D0%BF%D0%BE%D0%BB" TargetMode="External"/><Relationship Id="rId12" Type="http://schemas.openxmlformats.org/officeDocument/2006/relationships/hyperlink" Target="http://uk.wikipedia.org/wiki/%D0%A8%D0%BE%D1%82%D0%BB%D0%B0%D0%BD%D0%B4%D1%96%D1%8F" TargetMode="External"/><Relationship Id="rId17" Type="http://schemas.openxmlformats.org/officeDocument/2006/relationships/hyperlink" Target="http://uk.wikipedia.org/w/index.php?title=%D0%91%D0%B8%D1%82%D0%B2%D0%B0_%D0%BF%D1%80%D0%B8_%D0%A8%D0%B5%D1%80%D1%96%D1%84%D0%BC%D1%83%D1%96%D1%80%D1%96&amp;action=edit&amp;redlink=1" TargetMode="External"/><Relationship Id="rId2" Type="http://schemas.openxmlformats.org/officeDocument/2006/relationships/hyperlink" Target="http://uk.wikipedia.org/wiki/%D0%93%D0%B5%D0%BE%D1%80%D0%B3_I_(%D0%BA%D0%BE%D1%80%D0%BE%D0%BB%D1%8C_%D0%92%D0%B5%D0%BB%D0%B8%D0%BA%D0%BE%D1%97_%D0%91%D1%80%D0%B8%D1%82%D0%B0%D0%BD%D1%96%D1%97)" TargetMode="External"/><Relationship Id="rId16" Type="http://schemas.openxmlformats.org/officeDocument/2006/relationships/hyperlink" Target="http://uk.wikipedia.org/wiki/%D0%9B%D1%8E%D0%B4%D0%BE%D0%B2%D0%B8%D0%BA_XIV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2%D1%96%D0%B3%D0%B8" TargetMode="External"/><Relationship Id="rId11" Type="http://schemas.openxmlformats.org/officeDocument/2006/relationships/hyperlink" Target="http://uk.wikipedia.org/wiki/%D0%AF%D0%BA%D0%BE%D0%B1%D1%96%D1%82%D0%B8" TargetMode="External"/><Relationship Id="rId5" Type="http://schemas.openxmlformats.org/officeDocument/2006/relationships/hyperlink" Target="http://uk.wikipedia.org/wiki/%D0%A2%D0%BE%D1%80%D1%96_(%D0%BF%D0%B0%D1%80%D1%82%D1%96%D1%8F)" TargetMode="External"/><Relationship Id="rId15" Type="http://schemas.openxmlformats.org/officeDocument/2006/relationships/hyperlink" Target="http://uk.wikipedia.org/wiki/%D0%A1%D1%82%D1%8E%D0%B0%D1%80%D1%82%D0%B8" TargetMode="External"/><Relationship Id="rId10" Type="http://schemas.openxmlformats.org/officeDocument/2006/relationships/hyperlink" Target="http://uk.wikipedia.org/w/index.php?title=%D0%94%D0%B6%D0%BE%D0%BD_%D0%95%D1%80%D1%81%D0%BA%D1%96%D0%BD,_22-%D0%B9_%D0%B3%D1%80%D0%B0%D1%84_%D0%9C%D0%B0%D1%80&amp;action=edit&amp;redlink=1" TargetMode="External"/><Relationship Id="rId19" Type="http://schemas.openxmlformats.org/officeDocument/2006/relationships/image" Target="../media/image5.jpeg"/><Relationship Id="rId4" Type="http://schemas.openxmlformats.org/officeDocument/2006/relationships/hyperlink" Target="http://uk.wikipedia.org/wiki/1727" TargetMode="External"/><Relationship Id="rId9" Type="http://schemas.openxmlformats.org/officeDocument/2006/relationships/hyperlink" Target="http://uk.wikipedia.org/wiki/%D0%A3%D1%82%D1%80%D0%B5%D1%85%D1%82%D1%81%D1%8C%D0%BA%D0%B8%D0%B9_%D0%BC%D0%B8%D1%80%D0%BD%D0%B8%D0%B9_%D0%B4%D0%BE%D0%B3%D0%BE%D0%B2%D1%96%D1%80_(1713)" TargetMode="External"/><Relationship Id="rId14" Type="http://schemas.openxmlformats.org/officeDocument/2006/relationships/hyperlink" Target="http://uk.wikipedia.org/wiki/%D0%90%D0%B1%D0%B5%D1%80%D0%B4%D1%96%D0%B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2%D1%96%D0%B9%D0%BD%D0%B0_%D1%87%D0%B5%D1%80%D0%B5%D0%B7_%D0%B2%D1%83%D1%85%D0%BE_%D0%94%D0%B6%D0%B5%D0%BD%D0%BA%D1%96%D0%BD%D1%81%D0%B0&amp;action=edit&amp;redlink=1" TargetMode="External"/><Relationship Id="rId3" Type="http://schemas.openxmlformats.org/officeDocument/2006/relationships/hyperlink" Target="http://uk.wikipedia.org/wiki/1727" TargetMode="External"/><Relationship Id="rId7" Type="http://schemas.openxmlformats.org/officeDocument/2006/relationships/hyperlink" Target="http://uk.wikipedia.org/wiki/%D0%A0%D0%BE%D0%B1%D0%B5%D1%80%D1%82_%D0%92%D0%BE%D0%BB%D0%BF%D0%BE%D0%BB" TargetMode="External"/><Relationship Id="rId2" Type="http://schemas.openxmlformats.org/officeDocument/2006/relationships/hyperlink" Target="http://uk.wikipedia.org/wiki/%D0%93%D0%B5%D0%BE%D1%80%D0%B3_II_(%D0%BA%D0%BE%D1%80%D0%BE%D0%BB%D1%8C_%D0%92%D0%B5%D0%BB%D0%B8%D0%BA%D0%BE%D1%97_%D0%91%D1%80%D0%B8%D1%82%D0%B0%D0%BD%D1%96%D1%97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739" TargetMode="External"/><Relationship Id="rId5" Type="http://schemas.openxmlformats.org/officeDocument/2006/relationships/hyperlink" Target="http://uk.wikipedia.org/wiki/%D0%92%D1%96%D0%B3%D0%B8" TargetMode="External"/><Relationship Id="rId4" Type="http://schemas.openxmlformats.org/officeDocument/2006/relationships/hyperlink" Target="http://uk.wikipedia.org/wiki/1760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0%D0%B0%D0%BD%D1%86%D1%96%D1%8F" TargetMode="External"/><Relationship Id="rId13" Type="http://schemas.openxmlformats.org/officeDocument/2006/relationships/hyperlink" Target="http://uk.wikipedia.org/wiki/1743" TargetMode="External"/><Relationship Id="rId18" Type="http://schemas.openxmlformats.org/officeDocument/2006/relationships/hyperlink" Target="http://uk.wikipedia.org/w/index.php?title=%D0%91%D0%B8%D1%82%D0%B2%D0%B0_%D0%BF%D1%80%D0%B8_%D0%A2%D1%83%D0%BB%D0%BE%D0%BD%D1%96_(1744)&amp;action=edit&amp;redlink=1" TargetMode="External"/><Relationship Id="rId3" Type="http://schemas.openxmlformats.org/officeDocument/2006/relationships/hyperlink" Target="http://uk.wikipedia.org/wiki/%D0%92%D1%96%D0%B9%D0%BD%D0%B0_%D0%B7%D0%B0_%D0%B0%D0%B2%D1%81%D1%82%D1%80%D1%96%D0%B9%D1%81%D1%8C%D0%BA%D1%83_%D1%81%D0%BF%D0%B0%D0%B4%D1%89%D0%B8%D0%BD%D1%83" TargetMode="External"/><Relationship Id="rId21" Type="http://schemas.openxmlformats.org/officeDocument/2006/relationships/hyperlink" Target="http://uk.wikipedia.org/wiki/%D0%92%D1%96%D0%BB%D1%8C%D1%8F%D0%BC_%D0%90%D0%B2%D0%B3%D1%83%D1%81%D1%82,_%D0%B3%D0%B5%D1%80%D1%86%D0%BE%D0%B3_%D0%9A%D0%B0%D0%BC%D0%B1%D0%B5%D1%80%D0%BB%D0%B5%D0%BD%D0%B4%D1%81%D1%8C%D0%BA%D0%B8%D0%B9" TargetMode="External"/><Relationship Id="rId7" Type="http://schemas.openxmlformats.org/officeDocument/2006/relationships/hyperlink" Target="http://uk.wikipedia.org/w/index.php?title=%D0%94%D0%B6%D0%BE%D0%BD_%D0%9A%D0%B0%D1%80%D1%82%D0%B5%D1%80%D0%B5%D1%82&amp;action=edit&amp;redlink=1" TargetMode="External"/><Relationship Id="rId12" Type="http://schemas.openxmlformats.org/officeDocument/2006/relationships/hyperlink" Target="http://uk.wikipedia.org/wiki/27_%D1%87%D0%B5%D1%80%D0%B2%D0%BD%D1%8F" TargetMode="External"/><Relationship Id="rId17" Type="http://schemas.openxmlformats.org/officeDocument/2006/relationships/hyperlink" Target="http://uk.wikipedia.org/wiki/1744" TargetMode="External"/><Relationship Id="rId2" Type="http://schemas.openxmlformats.org/officeDocument/2006/relationships/hyperlink" Target="http://uk.wikipedia.org/wiki/1742" TargetMode="External"/><Relationship Id="rId16" Type="http://schemas.openxmlformats.org/officeDocument/2006/relationships/hyperlink" Target="http://uk.wikipedia.org/wiki/22_%D0%BB%D1%8E%D1%82%D0%BE%D0%B3%D0%BE" TargetMode="External"/><Relationship Id="rId20" Type="http://schemas.openxmlformats.org/officeDocument/2006/relationships/hyperlink" Target="http://uk.wikipedia.org/wiki/1745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4%D0%B5%D1%80%D0%B6%D0%B0%D0%B2%D0%BD%D0%B8%D0%B9_%D1%81%D0%B5%D0%BA%D1%80%D0%B5%D1%82%D0%B0%D1%80" TargetMode="External"/><Relationship Id="rId11" Type="http://schemas.openxmlformats.org/officeDocument/2006/relationships/hyperlink" Target="http://uk.wikipedia.org/wiki/%D0%93%D0%B0%D0%BD%D0%BD%D0%BE%D0%B2%D0%B5%D1%80" TargetMode="External"/><Relationship Id="rId5" Type="http://schemas.openxmlformats.org/officeDocument/2006/relationships/hyperlink" Target="http://uk.wikipedia.org/wiki/%D0%9C%D0%B0%D1%80%D1%96%D1%8F_%D0%A2%D0%B5%D1%80%D0%B5%D0%B7%D1%96%D1%8F_(%D1%96%D0%BC%D0%BF%D0%B5%D1%80%D0%B0%D1%82%D1%80%D0%B8%D1%86%D1%8F)" TargetMode="External"/><Relationship Id="rId15" Type="http://schemas.openxmlformats.org/officeDocument/2006/relationships/hyperlink" Target="http://uk.wikipedia.org/wiki/%D0%94%D0%B5%D1%82%D1%82%D1%96%D0%BD%D0%B3%D0%B5%D0%BD%D1%81%D1%8C%D0%BA%D0%B0_%D0%B1%D0%B8%D1%82%D0%B2%D0%B0" TargetMode="External"/><Relationship Id="rId10" Type="http://schemas.openxmlformats.org/officeDocument/2006/relationships/hyperlink" Target="http://uk.wikipedia.org/w/index.php?title=%D0%93%D0%B5%D1%81%D1%81%D0%B5%D0%BD_(%D0%B7%D0%B5%D0%BC%D0%BB%D1%8F_%D0%B2_%D0%9D%D1%96%D0%BC%D0%B5%D1%87%D1%87%D0%B8%D0%BD%D1%96)&amp;action=edit&amp;redlink=1" TargetMode="External"/><Relationship Id="rId19" Type="http://schemas.openxmlformats.org/officeDocument/2006/relationships/hyperlink" Target="http://uk.wikipedia.org/wiki/11_%D1%82%D1%80%D0%B0%D0%B2%D0%BD%D1%8F" TargetMode="External"/><Relationship Id="rId4" Type="http://schemas.openxmlformats.org/officeDocument/2006/relationships/hyperlink" Target="http://uk.wikipedia.org/wiki/%D0%9F%D1%80%D0%B0%D0%B3%D0%BC%D0%B0%D1%82%D0%B8%D1%87%D0%BD%D0%B0_%D1%81%D0%B0%D0%BD%D0%BA%D1%86%D1%96%D1%8F_(1713)" TargetMode="External"/><Relationship Id="rId9" Type="http://schemas.openxmlformats.org/officeDocument/2006/relationships/hyperlink" Target="http://uk.wikipedia.org/wiki/%D0%9D%D1%96%D0%B4%D0%B5%D1%80%D0%BB%D0%B0%D0%BD%D0%B4%D0%B8" TargetMode="External"/><Relationship Id="rId14" Type="http://schemas.openxmlformats.org/officeDocument/2006/relationships/hyperlink" Target="http://uk.wikipedia.org/wiki/%D0%90%D0%B4%D1%80%D1%96%D1%94%D0%BD_%D0%B4%D0%B5_%D0%9D%D0%BE%D0%B0%D0%B9%D0%BB%D1%8C" TargetMode="External"/><Relationship Id="rId22" Type="http://schemas.openxmlformats.org/officeDocument/2006/relationships/hyperlink" Target="http://uk.wikipedia.org/wiki/%D0%91%D0%B8%D1%82%D0%B2%D0%B0_%D0%BF%D1%80%D0%B8_%D0%A4%D0%BE%D0%BD%D1%82%D0%B5%D0%BD%D1%83%D0%B0_(1745)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1%96%D0%BB%D1%8C%D1%8F%D0%BC_%D0%9F%D1%96%D1%82%D1%82,_1-%D0%B9_%D0%B3%D1%80%D0%B0%D1%84_%D0%A7%D0%B5%D1%82%D0%B5%D0%BC" TargetMode="External"/><Relationship Id="rId13" Type="http://schemas.openxmlformats.org/officeDocument/2006/relationships/hyperlink" Target="http://uk.wikipedia.org/wiki/%D0%9C%D0%B0%D0%BD%D1%96%D0%BB%D0%B0" TargetMode="External"/><Relationship Id="rId18" Type="http://schemas.openxmlformats.org/officeDocument/2006/relationships/hyperlink" Target="http://uk.wikipedia.org/wiki/%D0%A1%D0%B5%D0%BD%D1%82-%D0%92%D1%96%D0%BD%D1%81%D0%B5%D0%BD%D1%82_%D1%96_%D0%93%D1%80%D0%B5%D0%BD%D0%B0%D0%B4%D1%96%D0%BD%D0%B8" TargetMode="External"/><Relationship Id="rId3" Type="http://schemas.openxmlformats.org/officeDocument/2006/relationships/hyperlink" Target="http://uk.wikipedia.org/wiki/1760" TargetMode="External"/><Relationship Id="rId21" Type="http://schemas.openxmlformats.org/officeDocument/2006/relationships/hyperlink" Target="http://uk.wikipedia.org/wiki/%D0%A2%D0%BE%D0%B1%D0%B0%D0%B3%D0%BE" TargetMode="External"/><Relationship Id="rId7" Type="http://schemas.openxmlformats.org/officeDocument/2006/relationships/hyperlink" Target="http://uk.wikipedia.org/wiki/1761" TargetMode="External"/><Relationship Id="rId12" Type="http://schemas.openxmlformats.org/officeDocument/2006/relationships/hyperlink" Target="http://uk.wikipedia.org/wiki/%D0%93%D0%B0%D0%B2%D0%B0%D0%BD%D0%B0" TargetMode="External"/><Relationship Id="rId17" Type="http://schemas.openxmlformats.org/officeDocument/2006/relationships/hyperlink" Target="http://uk.wikipedia.org/wiki/%D0%9A%D0%B5%D0%B9%D0%BF-%D0%91%D1%80%D0%B5%D1%82%D0%BE%D0%BD" TargetMode="External"/><Relationship Id="rId2" Type="http://schemas.openxmlformats.org/officeDocument/2006/relationships/hyperlink" Target="http://uk.wikipedia.org/wiki/%D0%93%D0%B5%D0%BE%D1%80%D0%B3_III_(%D0%BA%D0%BE%D1%80%D0%BE%D0%BB%D1%8C_%D0%92%D0%B5%D0%BB%D0%B8%D0%BA%D0%BE%D1%97_%D0%91%D1%80%D0%B8%D1%82%D0%B0%D0%BD%D1%96%D1%97)" TargetMode="External"/><Relationship Id="rId16" Type="http://schemas.openxmlformats.org/officeDocument/2006/relationships/hyperlink" Target="http://uk.wikipedia.org/wiki/%D0%9A%D0%B0%D0%BD%D0%B0%D0%B4%D0%B0" TargetMode="External"/><Relationship Id="rId20" Type="http://schemas.openxmlformats.org/officeDocument/2006/relationships/hyperlink" Target="http://uk.wikipedia.org/wiki/%D0%93%D1%80%D0%B5%D0%BD%D0%B0%D0%B4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25_%D0%B6%D0%BE%D0%B2%D1%82%D0%BD%D1%8F" TargetMode="External"/><Relationship Id="rId11" Type="http://schemas.openxmlformats.org/officeDocument/2006/relationships/hyperlink" Target="http://uk.wikipedia.org/wiki/%D0%90%D0%BD%D0%B3%D0%BB%D0%BE-%D1%96%D1%81%D0%BF%D0%B0%D0%BD%D1%81%D1%8C%D0%BA%D0%B0_%D0%B2%D1%96%D0%B9%D0%BD%D0%B0_(1761_%E2%80%94_1763)" TargetMode="External"/><Relationship Id="rId5" Type="http://schemas.openxmlformats.org/officeDocument/2006/relationships/hyperlink" Target="http://uk.wikipedia.org/w/index.php?title=%D0%94%D0%B6%D0%BE%D0%BD_%D0%A1%D1%82%D1%8E%D0%B0%D1%80%D1%82,_1-%D0%B9_%D0%B3%D0%B5%D1%80%D1%86%D0%BE%D0%B3_%D0%91%27%D1%8E%D1%82&amp;action=edit&amp;redlink=1" TargetMode="External"/><Relationship Id="rId15" Type="http://schemas.openxmlformats.org/officeDocument/2006/relationships/hyperlink" Target="http://uk.wikipedia.org/wiki/%D0%A4%D1%80%D0%B0%D0%BD%D1%86%D1%96%D1%8F" TargetMode="External"/><Relationship Id="rId23" Type="http://schemas.openxmlformats.org/officeDocument/2006/relationships/image" Target="../media/image7.jpeg"/><Relationship Id="rId10" Type="http://schemas.openxmlformats.org/officeDocument/2006/relationships/hyperlink" Target="http://uk.wikipedia.org/wiki/%D0%A2%D0%BE%D1%80%D1%96_(%D0%BF%D0%B0%D1%80%D1%82%D1%96%D1%8F)" TargetMode="External"/><Relationship Id="rId19" Type="http://schemas.openxmlformats.org/officeDocument/2006/relationships/hyperlink" Target="http://uk.wikipedia.org/wiki/%D0%94%D0%BE%D0%BC%D1%96%D0%BD%D1%96%D0%BA%D0%B0" TargetMode="External"/><Relationship Id="rId4" Type="http://schemas.openxmlformats.org/officeDocument/2006/relationships/hyperlink" Target="http://uk.wikipedia.org/wiki/1820" TargetMode="External"/><Relationship Id="rId9" Type="http://schemas.openxmlformats.org/officeDocument/2006/relationships/hyperlink" Target="http://uk.wikipedia.org/wiki/%D0%86%D1%81%D0%BF%D0%B0%D0%BD%D1%96%D1%8F" TargetMode="External"/><Relationship Id="rId14" Type="http://schemas.openxmlformats.org/officeDocument/2006/relationships/hyperlink" Target="http://uk.wikipedia.org/wiki/%D0%9F%D0%B0%D1%80%D0%B8%D0%B7%D1%8C%D0%BA%D0%B8%D0%B9_%D0%BC%D0%B8%D1%80%D0%BD%D0%B8%D0%B9_%D0%B4%D0%BE%D0%B3%D0%BE%D0%B2%D1%96%D1%80_1763" TargetMode="External"/><Relationship Id="rId22" Type="http://schemas.openxmlformats.org/officeDocument/2006/relationships/hyperlink" Target="http://uk.wikipedia.org/wiki/%D0%A4%D0%BB%D0%BE%D1%80%D0%B8%D0%B4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80%D0%B8%D1%82%D0%B0%D0%BD%D1%81%D1%8C%D0%BA%D0%B0_%D0%9E%D1%81%D1%82-%D0%86%D0%BD%D0%B4%D1%81%D1%8C%D0%BA%D0%B0_%D0%BA%D0%BE%D0%BC%D0%BF%D0%B0%D0%BD%D1%96%D1%8F" TargetMode="External"/><Relationship Id="rId7" Type="http://schemas.openxmlformats.org/officeDocument/2006/relationships/hyperlink" Target="http://uk.wikipedia.org/w/index.php?title=%D0%94%D0%B5%D1%80%D0%B6%D0%B0%D0%B2%D0%BD%D0%B8%D0%B9&amp;action=edit&amp;redlink=1" TargetMode="External"/><Relationship Id="rId2" Type="http://schemas.openxmlformats.org/officeDocument/2006/relationships/hyperlink" Target="http://uk.wikipedia.org/w/index.php?title=%D0%A0%D0%BE%D0%B1%D0%B5%D1%80%D1%82_%D0%9A%D0%BB%D0%B0%D0%B9%D0%B2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E%D1%80%D1%96%D1%81%D1%81%D0%B0" TargetMode="External"/><Relationship Id="rId5" Type="http://schemas.openxmlformats.org/officeDocument/2006/relationships/hyperlink" Target="http://uk.wikipedia.org/wiki/%D0%91%D1%96%D1%85%D0%B0%D1%80" TargetMode="External"/><Relationship Id="rId4" Type="http://schemas.openxmlformats.org/officeDocument/2006/relationships/hyperlink" Target="http://uk.wikipedia.org/wiki/%D0%91%D0%B5%D0%BD%D0%B3%D0%B0%D0%BB%D1%96%D1%8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20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uk.wikipedia.org/wiki/%D0%93%D0%B5%D0%BE%D1%80%D0%B3_IV_(%D0%BA%D0%BE%D1%80%D0%BE%D0%BB%D1%8C_%D0%92%D0%B5%D0%BB%D0%B8%D0%BA%D0%BE%D1%97_%D0%91%D1%80%D0%B8%D1%82%D0%B0%D0%BD%D1%96%D1%97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822" TargetMode="External"/><Relationship Id="rId5" Type="http://schemas.openxmlformats.org/officeDocument/2006/relationships/hyperlink" Target="http://uk.wikipedia.org/wiki/12_%D1%81%D0%B5%D1%80%D0%BF%D0%BD%D1%8F" TargetMode="External"/><Relationship Id="rId4" Type="http://schemas.openxmlformats.org/officeDocument/2006/relationships/hyperlink" Target="http://uk.wikipedia.org/wiki/18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844824"/>
            <a:ext cx="5723468" cy="2498281"/>
          </a:xfrm>
        </p:spPr>
        <p:txBody>
          <a:bodyPr>
            <a:noAutofit/>
          </a:bodyPr>
          <a:lstStyle/>
          <a:p>
            <a:r>
              <a:rPr lang="uk-U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Історія Великої Британії</a:t>
            </a:r>
            <a:br>
              <a:rPr lang="uk-U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uk-UA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76351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6267" y="1556792"/>
            <a:ext cx="6231467" cy="403244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У ставленні до інших держав він прийняв принцип невтручання; намагався, хоч і даремно, перешкодити вступу французів до Іспанії для відновлення колишньої урядової системи; прийняв на себе почин у визнанні Греції воюючою державою, і 1 січня </a:t>
            </a:r>
            <a:r>
              <a:rPr lang="uk-UA" dirty="0">
                <a:hlinkClick r:id="rId2" tooltip="1825"/>
              </a:rPr>
              <a:t>1825</a:t>
            </a:r>
            <a:r>
              <a:rPr lang="uk-UA" dirty="0"/>
              <a:t> року перший визнав </a:t>
            </a:r>
            <a:r>
              <a:rPr lang="uk-UA" dirty="0" err="1"/>
              <a:t>південно-американські</a:t>
            </a:r>
            <a:r>
              <a:rPr lang="uk-UA" dirty="0"/>
              <a:t> республіки. </a:t>
            </a:r>
            <a:r>
              <a:rPr lang="ru-RU" dirty="0" smtClean="0"/>
              <a:t>У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виявилося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стати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бажань</a:t>
            </a:r>
            <a:r>
              <a:rPr lang="ru-RU" dirty="0"/>
              <a:t> і потреб народу.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заборонена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невільниками</a:t>
            </a:r>
            <a:r>
              <a:rPr lang="ru-RU" dirty="0"/>
              <a:t>. </a:t>
            </a:r>
            <a:r>
              <a:rPr lang="ru-RU" dirty="0">
                <a:hlinkClick r:id="rId3" tooltip="1824"/>
              </a:rPr>
              <a:t>1824</a:t>
            </a:r>
            <a:r>
              <a:rPr lang="ru-RU" dirty="0"/>
              <a:t> року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виданий</a:t>
            </a:r>
            <a:r>
              <a:rPr lang="ru-RU" dirty="0"/>
              <a:t> закон, </a:t>
            </a:r>
            <a:r>
              <a:rPr lang="ru-RU" dirty="0" err="1"/>
              <a:t>яким</a:t>
            </a:r>
            <a:r>
              <a:rPr lang="ru-RU" dirty="0"/>
              <a:t> за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накладалися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ж </a:t>
            </a:r>
            <a:r>
              <a:rPr lang="ru-RU" dirty="0" err="1"/>
              <a:t>покарання</a:t>
            </a:r>
            <a:r>
              <a:rPr lang="ru-RU" dirty="0"/>
              <a:t>, як за </a:t>
            </a:r>
            <a:r>
              <a:rPr lang="ru-RU" dirty="0" err="1"/>
              <a:t>морський</a:t>
            </a:r>
            <a:r>
              <a:rPr lang="ru-RU" dirty="0"/>
              <a:t> </a:t>
            </a:r>
            <a:r>
              <a:rPr lang="ru-RU" dirty="0" err="1"/>
              <a:t>грабіж</a:t>
            </a:r>
            <a:r>
              <a:rPr lang="ru-RU" dirty="0" smtClean="0"/>
              <a:t>.</a:t>
            </a:r>
            <a:r>
              <a:rPr lang="ru-RU" dirty="0"/>
              <a:t> Страшна </a:t>
            </a:r>
            <a:r>
              <a:rPr lang="ru-RU" dirty="0" err="1"/>
              <a:t>торгова</a:t>
            </a:r>
            <a:r>
              <a:rPr lang="ru-RU" dirty="0"/>
              <a:t> криза, </a:t>
            </a:r>
            <a:r>
              <a:rPr lang="ru-RU" dirty="0" err="1"/>
              <a:t>викликана</a:t>
            </a:r>
            <a:r>
              <a:rPr lang="ru-RU" dirty="0"/>
              <a:t> </a:t>
            </a:r>
            <a:r>
              <a:rPr lang="ru-RU" dirty="0" err="1"/>
              <a:t>акціонерною</a:t>
            </a:r>
            <a:r>
              <a:rPr lang="ru-RU" dirty="0"/>
              <a:t> </a:t>
            </a:r>
            <a:r>
              <a:rPr lang="ru-RU" dirty="0" err="1"/>
              <a:t>грою</a:t>
            </a:r>
            <a:r>
              <a:rPr lang="ru-RU" dirty="0"/>
              <a:t> і </a:t>
            </a:r>
            <a:r>
              <a:rPr lang="ru-RU" dirty="0" err="1"/>
              <a:t>торговими</a:t>
            </a:r>
            <a:r>
              <a:rPr lang="ru-RU" dirty="0"/>
              <a:t> </a:t>
            </a:r>
            <a:r>
              <a:rPr lang="ru-RU" dirty="0" err="1"/>
              <a:t>стосунками</a:t>
            </a:r>
            <a:r>
              <a:rPr lang="ru-RU" dirty="0"/>
              <a:t> з </a:t>
            </a:r>
            <a:r>
              <a:rPr lang="ru-RU" dirty="0" err="1"/>
              <a:t>південно-американськими</a:t>
            </a:r>
            <a:r>
              <a:rPr lang="ru-RU" dirty="0"/>
              <a:t> штатами, </a:t>
            </a:r>
            <a:r>
              <a:rPr lang="ru-RU" dirty="0" err="1"/>
              <a:t>пройшла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без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потрясіння</a:t>
            </a:r>
            <a:r>
              <a:rPr lang="ru-RU" dirty="0"/>
              <a:t>, особливо коли </a:t>
            </a:r>
            <a:r>
              <a:rPr lang="ru-RU" dirty="0">
                <a:hlinkClick r:id="rId4" tooltip="1826"/>
              </a:rPr>
              <a:t>1826</a:t>
            </a:r>
            <a:r>
              <a:rPr lang="ru-RU" dirty="0"/>
              <a:t> року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знижені</a:t>
            </a:r>
            <a:r>
              <a:rPr lang="ru-RU" dirty="0"/>
              <a:t> </a:t>
            </a:r>
            <a:r>
              <a:rPr lang="ru-RU" dirty="0" err="1"/>
              <a:t>хлібні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691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6267" y="1340768"/>
            <a:ext cx="6231467" cy="3694077"/>
          </a:xfrm>
        </p:spPr>
        <p:txBody>
          <a:bodyPr>
            <a:normAutofit lnSpcReduction="10000"/>
          </a:bodyPr>
          <a:lstStyle/>
          <a:p>
            <a:r>
              <a:rPr lang="uk-UA" dirty="0">
                <a:hlinkClick r:id="rId2" tooltip="Акт про Унію (1707)"/>
              </a:rPr>
              <a:t>Актом про унію</a:t>
            </a:r>
            <a:r>
              <a:rPr lang="uk-UA" dirty="0"/>
              <a:t> </a:t>
            </a:r>
            <a:r>
              <a:rPr lang="uk-UA" dirty="0">
                <a:hlinkClick r:id="rId3" tooltip="1707"/>
              </a:rPr>
              <a:t>1707</a:t>
            </a:r>
            <a:r>
              <a:rPr lang="uk-UA" dirty="0"/>
              <a:t> </a:t>
            </a:r>
            <a:r>
              <a:rPr lang="uk-UA" dirty="0">
                <a:hlinkClick r:id="rId4" tooltip="Англія"/>
              </a:rPr>
              <a:t>Англія</a:t>
            </a:r>
            <a:r>
              <a:rPr lang="uk-UA" dirty="0"/>
              <a:t> та </a:t>
            </a:r>
            <a:r>
              <a:rPr lang="uk-UA" dirty="0">
                <a:hlinkClick r:id="rId5" tooltip="Шотландія"/>
              </a:rPr>
              <a:t>Шотландія</a:t>
            </a:r>
            <a:r>
              <a:rPr lang="uk-UA" dirty="0"/>
              <a:t> злилися в </a:t>
            </a:r>
            <a:r>
              <a:rPr lang="uk-UA" dirty="0">
                <a:hlinkClick r:id="rId6" tooltip="Королівство Велика Британія"/>
              </a:rPr>
              <a:t>Королівство Велика Британія</a:t>
            </a:r>
            <a:r>
              <a:rPr lang="uk-UA" dirty="0"/>
              <a:t> (</a:t>
            </a:r>
            <a:r>
              <a:rPr lang="en-US" dirty="0"/>
              <a:t>Kingdom of Great Britain), </a:t>
            </a:r>
            <a:r>
              <a:rPr lang="uk-UA" dirty="0"/>
              <a:t>із загальним законодавчим зборами. В </a:t>
            </a:r>
            <a:r>
              <a:rPr lang="uk-UA" dirty="0">
                <a:hlinkClick r:id="rId7" tooltip="1801"/>
              </a:rPr>
              <a:t>1801</a:t>
            </a:r>
            <a:r>
              <a:rPr lang="uk-UA" dirty="0"/>
              <a:t> </a:t>
            </a:r>
            <a:r>
              <a:rPr lang="uk-UA" dirty="0">
                <a:hlinkClick r:id="rId6" tooltip="Королівство Велика Британія"/>
              </a:rPr>
              <a:t>Велика Британія</a:t>
            </a:r>
            <a:r>
              <a:rPr lang="uk-UA" dirty="0"/>
              <a:t> перетворилася в </a:t>
            </a:r>
            <a:r>
              <a:rPr lang="uk-UA" dirty="0">
                <a:hlinkClick r:id="rId8" tooltip="Сполучене королівство Великої Британії та Ірландії"/>
              </a:rPr>
              <a:t>Сполучене Королівство Великої Британії та Ірландії</a:t>
            </a:r>
            <a:r>
              <a:rPr lang="uk-UA" dirty="0"/>
              <a:t>, яке утворилося в результаті об'єднання </a:t>
            </a:r>
            <a:r>
              <a:rPr lang="uk-UA" dirty="0">
                <a:hlinkClick r:id="rId6" tooltip="Королівство Велика Британія"/>
              </a:rPr>
              <a:t>Великої </a:t>
            </a:r>
            <a:r>
              <a:rPr lang="uk-UA" dirty="0" err="1">
                <a:hlinkClick r:id="rId6" tooltip="Королівство Велика Британія"/>
              </a:rPr>
              <a:t>Британії</a:t>
            </a:r>
            <a:r>
              <a:rPr lang="uk-UA" dirty="0" err="1"/>
              <a:t> з </a:t>
            </a:r>
            <a:r>
              <a:rPr lang="uk-UA" dirty="0">
                <a:hlinkClick r:id="rId9" tooltip="Королівство Ірландія"/>
              </a:rPr>
              <a:t>Ірландією</a:t>
            </a:r>
            <a:r>
              <a:rPr lang="uk-UA" dirty="0"/>
              <a:t>. В </a:t>
            </a:r>
            <a:r>
              <a:rPr lang="uk-UA" dirty="0">
                <a:hlinkClick r:id="rId10" tooltip="1922"/>
              </a:rPr>
              <a:t>1922</a:t>
            </a:r>
            <a:r>
              <a:rPr lang="uk-UA" dirty="0"/>
              <a:t> шість ірландських провінцій відділилися і утворили незалежну державу </a:t>
            </a:r>
            <a:r>
              <a:rPr lang="uk-UA" dirty="0">
                <a:hlinkClick r:id="rId11" tooltip="Ірландія"/>
              </a:rPr>
              <a:t>Ірландія</a:t>
            </a:r>
            <a:r>
              <a:rPr lang="uk-UA" dirty="0"/>
              <a:t>, і в </a:t>
            </a:r>
            <a:r>
              <a:rPr lang="uk-UA" dirty="0">
                <a:hlinkClick r:id="rId12" tooltip="1927"/>
              </a:rPr>
              <a:t>1927</a:t>
            </a:r>
            <a:r>
              <a:rPr lang="uk-UA" dirty="0"/>
              <a:t> </a:t>
            </a:r>
            <a:r>
              <a:rPr lang="uk-UA" dirty="0">
                <a:hlinkClick r:id="rId8" tooltip="Сполучене королівство Великої Британії та Ірландії"/>
              </a:rPr>
              <a:t>Сполучене Королівство Великої Британії та Ірландії</a:t>
            </a:r>
            <a:r>
              <a:rPr lang="uk-UA" dirty="0"/>
              <a:t> перетворилася на сучасне </a:t>
            </a:r>
            <a:r>
              <a:rPr lang="uk-UA" dirty="0">
                <a:hlinkClick r:id="rId13" tooltip="Сполучене Королівство Великої Британії та Північної Ірландії"/>
              </a:rPr>
              <a:t>Сполучене Королівство Великої Британії та Північної Ірландії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681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6254044" cy="1794123"/>
          </a:xfrm>
        </p:spPr>
        <p:txBody>
          <a:bodyPr>
            <a:normAutofit fontScale="90000"/>
          </a:bodyPr>
          <a:lstStyle/>
          <a:p>
            <a:r>
              <a:rPr lang="uk-UA" dirty="0"/>
              <a:t>Кінець царювання </a:t>
            </a:r>
            <a:r>
              <a:rPr lang="uk-UA" dirty="0">
                <a:hlinkClick r:id="rId2" tooltip="Анна (королева Великої Британії)"/>
              </a:rPr>
              <a:t>Анни</a:t>
            </a:r>
            <a:r>
              <a:rPr lang="uk-UA" dirty="0"/>
              <a:t> (</a:t>
            </a:r>
            <a:r>
              <a:rPr lang="uk-UA" dirty="0">
                <a:hlinkClick r:id="rId3" tooltip="1702"/>
              </a:rPr>
              <a:t>1702</a:t>
            </a:r>
            <a:r>
              <a:rPr lang="uk-UA" dirty="0"/>
              <a:t>-</a:t>
            </a:r>
            <a:r>
              <a:rPr lang="uk-UA" dirty="0">
                <a:hlinkClick r:id="rId4" tooltip="1714"/>
              </a:rPr>
              <a:t>1714</a:t>
            </a:r>
            <a:r>
              <a:rPr lang="uk-UA" dirty="0"/>
              <a:t>)</a:t>
            </a:r>
            <a:br>
              <a:rPr lang="uk-UA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6267" y="2492896"/>
            <a:ext cx="6231467" cy="3384376"/>
          </a:xfrm>
        </p:spPr>
        <p:txBody>
          <a:bodyPr>
            <a:normAutofit lnSpcReduction="10000"/>
          </a:bodyPr>
          <a:lstStyle/>
          <a:p>
            <a:r>
              <a:rPr lang="ru-RU" dirty="0">
                <a:hlinkClick r:id="rId5" tooltip="Акт про Унію (1707)"/>
              </a:rPr>
              <a:t>Акт про </a:t>
            </a:r>
            <a:r>
              <a:rPr lang="ru-RU" dirty="0" err="1">
                <a:hlinkClick r:id="rId5" tooltip="Акт про Унію (1707)"/>
              </a:rPr>
              <a:t>унію</a:t>
            </a:r>
            <a:r>
              <a:rPr lang="ru-RU" dirty="0"/>
              <a:t> 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ненависний</a:t>
            </a:r>
            <a:r>
              <a:rPr lang="ru-RU" dirty="0"/>
              <a:t> </a:t>
            </a:r>
            <a:r>
              <a:rPr lang="ru-RU" dirty="0" err="1"/>
              <a:t>численним</a:t>
            </a:r>
            <a:r>
              <a:rPr lang="ru-RU" dirty="0"/>
              <a:t> </a:t>
            </a:r>
            <a:r>
              <a:rPr lang="ru-RU" dirty="0" err="1"/>
              <a:t>прихильникам</a:t>
            </a:r>
            <a:r>
              <a:rPr lang="ru-RU" dirty="0"/>
              <a:t> </a:t>
            </a:r>
            <a:r>
              <a:rPr lang="ru-RU" dirty="0" err="1"/>
              <a:t>вигнаної</a:t>
            </a:r>
            <a:r>
              <a:rPr lang="ru-RU" dirty="0"/>
              <a:t> </a:t>
            </a:r>
            <a:r>
              <a:rPr lang="ru-RU" dirty="0" err="1"/>
              <a:t>династії</a:t>
            </a:r>
            <a:r>
              <a:rPr lang="ru-RU" dirty="0"/>
              <a:t> </a:t>
            </a:r>
            <a:r>
              <a:rPr lang="ru-RU" dirty="0" err="1">
                <a:hlinkClick r:id="rId6" tooltip="Стюарти"/>
              </a:rPr>
              <a:t>Стюартів</a:t>
            </a:r>
            <a:r>
              <a:rPr lang="ru-RU" dirty="0"/>
              <a:t>. </a:t>
            </a:r>
            <a:r>
              <a:rPr lang="ru-RU" dirty="0" err="1"/>
              <a:t>Користуючись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настроєм</a:t>
            </a:r>
            <a:r>
              <a:rPr lang="ru-RU" dirty="0"/>
              <a:t>, </a:t>
            </a:r>
            <a:r>
              <a:rPr lang="ru-RU" dirty="0" err="1">
                <a:hlinkClick r:id="rId7" tooltip="Яків III (претендент) (ще не написана)"/>
              </a:rPr>
              <a:t>Яків</a:t>
            </a:r>
            <a:r>
              <a:rPr lang="ru-RU" dirty="0">
                <a:hlinkClick r:id="rId7" tooltip="Яків III (претендент) (ще не написана)"/>
              </a:rPr>
              <a:t> III Стюарт, претендент на престол</a:t>
            </a:r>
            <a:r>
              <a:rPr lang="ru-RU" dirty="0"/>
              <a:t>, </a:t>
            </a:r>
            <a:r>
              <a:rPr lang="ru-RU" dirty="0" err="1"/>
              <a:t>підтриманий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загоном </a:t>
            </a:r>
            <a:r>
              <a:rPr lang="ru-RU" dirty="0" err="1"/>
              <a:t>французів</a:t>
            </a:r>
            <a:r>
              <a:rPr lang="ru-RU" dirty="0"/>
              <a:t>, </a:t>
            </a:r>
            <a:r>
              <a:rPr lang="ru-RU" dirty="0" err="1"/>
              <a:t>зробив</a:t>
            </a:r>
            <a:r>
              <a:rPr lang="ru-RU" dirty="0"/>
              <a:t> у </a:t>
            </a:r>
            <a:r>
              <a:rPr lang="ru-RU" dirty="0" err="1"/>
              <a:t>березні</a:t>
            </a:r>
            <a:r>
              <a:rPr lang="ru-RU" dirty="0"/>
              <a:t> </a:t>
            </a:r>
            <a:r>
              <a:rPr lang="ru-RU" dirty="0">
                <a:hlinkClick r:id="rId8" tooltip="1708"/>
              </a:rPr>
              <a:t>1708</a:t>
            </a:r>
            <a:r>
              <a:rPr lang="ru-RU" dirty="0"/>
              <a:t> р. </a:t>
            </a:r>
            <a:r>
              <a:rPr lang="ru-RU" dirty="0" err="1"/>
              <a:t>спробу</a:t>
            </a:r>
            <a:r>
              <a:rPr lang="ru-RU" dirty="0"/>
              <a:t> </a:t>
            </a:r>
            <a:r>
              <a:rPr lang="ru-RU" dirty="0" err="1"/>
              <a:t>висадитися</a:t>
            </a:r>
            <a:r>
              <a:rPr lang="ru-RU" dirty="0"/>
              <a:t> на </a:t>
            </a:r>
            <a:r>
              <a:rPr lang="ru-RU" dirty="0" err="1"/>
              <a:t>шотландському</a:t>
            </a:r>
            <a:r>
              <a:rPr lang="ru-RU" dirty="0"/>
              <a:t> </a:t>
            </a:r>
            <a:r>
              <a:rPr lang="ru-RU" dirty="0" err="1"/>
              <a:t>березі</a:t>
            </a:r>
            <a:r>
              <a:rPr lang="ru-RU" dirty="0"/>
              <a:t>. </a:t>
            </a:r>
            <a:r>
              <a:rPr lang="ru-RU" dirty="0" err="1"/>
              <a:t>Висадка</a:t>
            </a:r>
            <a:r>
              <a:rPr lang="ru-RU" dirty="0"/>
              <a:t> не </a:t>
            </a:r>
            <a:r>
              <a:rPr lang="ru-RU" dirty="0" err="1"/>
              <a:t>вдалася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пильності</a:t>
            </a:r>
            <a:r>
              <a:rPr lang="ru-RU" dirty="0"/>
              <a:t> </a:t>
            </a:r>
            <a:r>
              <a:rPr lang="ru-RU" dirty="0" err="1"/>
              <a:t>англійського</a:t>
            </a:r>
            <a:r>
              <a:rPr lang="ru-RU" dirty="0"/>
              <a:t> </a:t>
            </a:r>
            <a:r>
              <a:rPr lang="ru-RU" dirty="0" err="1">
                <a:hlinkClick r:id="rId9" tooltip="Джордж Бінг, 1-й віконт Торрінгтон (ще не написана)"/>
              </a:rPr>
              <a:t>адмірала</a:t>
            </a:r>
            <a:r>
              <a:rPr lang="ru-RU" dirty="0">
                <a:hlinkClick r:id="rId9" tooltip="Джордж Бінг, 1-й віконт Торрінгтон (ще не написана)"/>
              </a:rPr>
              <a:t> </a:t>
            </a:r>
            <a:r>
              <a:rPr lang="ru-RU" dirty="0" err="1">
                <a:hlinkClick r:id="rId9" tooltip="Джордж Бінг, 1-й віконт Торрінгтон (ще не написана)"/>
              </a:rPr>
              <a:t>Бінга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Анни корона </a:t>
            </a:r>
            <a:r>
              <a:rPr lang="ru-RU" dirty="0" err="1"/>
              <a:t>перейшла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dirty="0">
                <a:hlinkClick r:id="rId10" tooltip="Акт про спадкування престолу (Велика Британія)"/>
              </a:rPr>
              <a:t>актом про </a:t>
            </a:r>
            <a:r>
              <a:rPr lang="ru-RU" dirty="0" err="1">
                <a:hlinkClick r:id="rId10" tooltip="Акт про спадкування престолу (Велика Британія)"/>
              </a:rPr>
              <a:t>спадкування</a:t>
            </a:r>
            <a:r>
              <a:rPr lang="ru-RU" dirty="0">
                <a:hlinkClick r:id="rId10" tooltip="Акт про спадкування престолу (Велика Британія)"/>
              </a:rPr>
              <a:t> престолу</a:t>
            </a:r>
            <a:r>
              <a:rPr lang="ru-RU" dirty="0"/>
              <a:t>, до </a:t>
            </a:r>
            <a:r>
              <a:rPr lang="ru-RU" dirty="0">
                <a:hlinkClick r:id="rId11" tooltip="Курфюрст"/>
              </a:rPr>
              <a:t>курфюрста</a:t>
            </a:r>
            <a:r>
              <a:rPr lang="ru-RU" dirty="0"/>
              <a:t> </a:t>
            </a:r>
            <a:r>
              <a:rPr lang="ru-RU" dirty="0" err="1">
                <a:hlinkClick r:id="rId12" tooltip="Ганновер"/>
              </a:rPr>
              <a:t>Ганноверського</a:t>
            </a:r>
            <a:r>
              <a:rPr lang="ru-RU" dirty="0"/>
              <a:t> </a:t>
            </a:r>
            <a:r>
              <a:rPr lang="ru-RU" dirty="0">
                <a:hlinkClick r:id="rId13" tooltip="Георг I (король Великої Британії)"/>
              </a:rPr>
              <a:t>Георга</a:t>
            </a:r>
            <a:r>
              <a:rPr lang="ru-RU" dirty="0"/>
              <a:t>, </a:t>
            </a:r>
            <a:r>
              <a:rPr lang="ru-RU" dirty="0" err="1"/>
              <a:t>сина</a:t>
            </a:r>
            <a:r>
              <a:rPr lang="ru-RU" dirty="0"/>
              <a:t> </a:t>
            </a:r>
            <a:r>
              <a:rPr lang="ru-RU" dirty="0" err="1"/>
              <a:t>Софії</a:t>
            </a:r>
            <a:r>
              <a:rPr lang="ru-RU" dirty="0"/>
              <a:t>, внука </a:t>
            </a:r>
            <a:r>
              <a:rPr lang="ru-RU" dirty="0">
                <a:hlinkClick r:id="rId14" tooltip="Яків I (король Англії)"/>
              </a:rPr>
              <a:t>Якова I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000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6254044" cy="1362075"/>
          </a:xfrm>
        </p:spPr>
        <p:txBody>
          <a:bodyPr/>
          <a:lstStyle/>
          <a:p>
            <a:r>
              <a:rPr lang="uk-UA" dirty="0">
                <a:hlinkClick r:id="rId2" tooltip="Георг I (король Великої Британії)"/>
              </a:rPr>
              <a:t>Георг </a:t>
            </a:r>
            <a:r>
              <a:rPr lang="en-US" dirty="0">
                <a:hlinkClick r:id="rId2" tooltip="Георг I (король Великої Британії)"/>
              </a:rPr>
              <a:t>I</a:t>
            </a:r>
            <a:r>
              <a:rPr lang="en-US" dirty="0"/>
              <a:t> (</a:t>
            </a:r>
            <a:r>
              <a:rPr lang="en-US" dirty="0">
                <a:hlinkClick r:id="rId3" tooltip="1714"/>
              </a:rPr>
              <a:t>1714</a:t>
            </a:r>
            <a:r>
              <a:rPr lang="en-US" dirty="0"/>
              <a:t> - </a:t>
            </a:r>
            <a:r>
              <a:rPr lang="en-US" dirty="0">
                <a:hlinkClick r:id="rId4" tooltip="1727"/>
              </a:rPr>
              <a:t>1727</a:t>
            </a:r>
            <a:r>
              <a:rPr lang="en-US" dirty="0"/>
              <a:t>)</a:t>
            </a:r>
            <a:br>
              <a:rPr lang="en-US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772816"/>
            <a:ext cx="4464496" cy="417646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Майже відразу після вступу на престол Георг </a:t>
            </a:r>
            <a:r>
              <a:rPr lang="en-US" dirty="0"/>
              <a:t>I </a:t>
            </a:r>
            <a:r>
              <a:rPr lang="uk-UA" dirty="0"/>
              <a:t>відправив у відставку </a:t>
            </a:r>
            <a:r>
              <a:rPr lang="uk-UA" dirty="0" err="1"/>
              <a:t>мініст</a:t>
            </a:r>
            <a:r>
              <a:rPr lang="uk-UA" dirty="0"/>
              <a:t>рів </a:t>
            </a:r>
            <a:r>
              <a:rPr lang="uk-UA" dirty="0">
                <a:hlinkClick r:id="rId5" tooltip="Торі (партія)"/>
              </a:rPr>
              <a:t>торі</a:t>
            </a:r>
            <a:r>
              <a:rPr lang="uk-UA" dirty="0"/>
              <a:t> і закликав до кабінету </a:t>
            </a:r>
            <a:r>
              <a:rPr lang="uk-UA" dirty="0">
                <a:hlinkClick r:id="rId6" tooltip="Віги"/>
              </a:rPr>
              <a:t>вігів</a:t>
            </a:r>
            <a:r>
              <a:rPr lang="uk-UA" dirty="0"/>
              <a:t> в особі </a:t>
            </a:r>
            <a:r>
              <a:rPr lang="uk-UA" dirty="0">
                <a:hlinkClick r:id="rId7" tooltip="Роберт Волпол"/>
              </a:rPr>
              <a:t>Роберта Волпола</a:t>
            </a:r>
            <a:r>
              <a:rPr lang="uk-UA" dirty="0"/>
              <a:t> та </a:t>
            </a:r>
            <a:r>
              <a:rPr lang="uk-UA" dirty="0">
                <a:hlinkClick r:id="rId8" tooltip="Чарльз Тауншенд, 2-й віконт Тауншенд (ще не написана)"/>
              </a:rPr>
              <a:t>Тауншенда</a:t>
            </a:r>
            <a:r>
              <a:rPr lang="uk-UA" dirty="0"/>
              <a:t>. Колишні міністри були віддані під суд за </a:t>
            </a:r>
            <a:r>
              <a:rPr lang="uk-UA" dirty="0">
                <a:hlinkClick r:id="rId9" tooltip="Утрехтський мирний договір (1713)"/>
              </a:rPr>
              <a:t>Утрехтський </a:t>
            </a:r>
            <a:r>
              <a:rPr lang="uk-UA" dirty="0" smtClean="0">
                <a:hlinkClick r:id="rId9" tooltip="Утрехтський мирний договір (1713)"/>
              </a:rPr>
              <a:t>мир</a:t>
            </a:r>
            <a:r>
              <a:rPr lang="uk-UA" dirty="0" smtClean="0"/>
              <a:t>. У </a:t>
            </a:r>
            <a:r>
              <a:rPr lang="uk-UA" dirty="0"/>
              <a:t>цей час </a:t>
            </a:r>
            <a:r>
              <a:rPr lang="uk-UA" dirty="0">
                <a:hlinkClick r:id="rId10" tooltip="Джон Ерскін, 22-й граф Мар (ще не написана)"/>
              </a:rPr>
              <a:t>граф Мар</a:t>
            </a:r>
            <a:r>
              <a:rPr lang="uk-UA" dirty="0"/>
              <a:t> на </a:t>
            </a:r>
            <a:r>
              <a:rPr lang="uk-UA" dirty="0" smtClean="0"/>
              <a:t>чолі 15000</a:t>
            </a:r>
            <a:r>
              <a:rPr lang="uk-UA" dirty="0"/>
              <a:t> </a:t>
            </a:r>
            <a:r>
              <a:rPr lang="uk-UA" dirty="0">
                <a:hlinkClick r:id="rId11" tooltip="Якобіти"/>
              </a:rPr>
              <a:t>якобітів</a:t>
            </a:r>
            <a:r>
              <a:rPr lang="uk-UA" dirty="0"/>
              <a:t> підняв прапор повстання в </a:t>
            </a:r>
            <a:r>
              <a:rPr lang="uk-UA" dirty="0">
                <a:hlinkClick r:id="rId12" tooltip="Шотландія"/>
              </a:rPr>
              <a:t>Шотландії</a:t>
            </a:r>
            <a:r>
              <a:rPr lang="uk-UA" dirty="0"/>
              <a:t>, а в грудні </a:t>
            </a:r>
            <a:r>
              <a:rPr lang="uk-UA" dirty="0">
                <a:hlinkClick r:id="rId13" tooltip="1715"/>
              </a:rPr>
              <a:t>1715</a:t>
            </a:r>
            <a:r>
              <a:rPr lang="uk-UA" dirty="0"/>
              <a:t>претендент особисто висадився </a:t>
            </a:r>
            <a:r>
              <a:rPr lang="uk-UA" dirty="0" err="1"/>
              <a:t>поблизу </a:t>
            </a:r>
            <a:r>
              <a:rPr lang="uk-UA" dirty="0" err="1">
                <a:hlinkClick r:id="rId14" tooltip="Абердін"/>
              </a:rPr>
              <a:t>Аб</a:t>
            </a:r>
            <a:r>
              <a:rPr lang="uk-UA" dirty="0">
                <a:hlinkClick r:id="rId14" tooltip="Абердін"/>
              </a:rPr>
              <a:t>ердіна</a:t>
            </a:r>
            <a:r>
              <a:rPr lang="uk-UA" dirty="0"/>
              <a:t> і проголосив себе королем під ім'ям Якова </a:t>
            </a:r>
            <a:r>
              <a:rPr lang="en-US" dirty="0"/>
              <a:t>III. </a:t>
            </a:r>
            <a:r>
              <a:rPr lang="uk-UA" dirty="0"/>
              <a:t>Але смерть головного покровителя </a:t>
            </a:r>
            <a:r>
              <a:rPr lang="uk-UA" dirty="0">
                <a:hlinkClick r:id="rId15" tooltip="Стюарти"/>
              </a:rPr>
              <a:t>Стюартів</a:t>
            </a:r>
            <a:r>
              <a:rPr lang="uk-UA" dirty="0"/>
              <a:t>, </a:t>
            </a:r>
            <a:r>
              <a:rPr lang="uk-UA" dirty="0">
                <a:hlinkClick r:id="rId16" tooltip="Людовик XIV"/>
              </a:rPr>
              <a:t>Людовика </a:t>
            </a:r>
            <a:r>
              <a:rPr lang="en-US" dirty="0" smtClean="0">
                <a:hlinkClick r:id="rId16" tooltip="Людовик XIV"/>
              </a:rPr>
              <a:t>XIV</a:t>
            </a:r>
            <a:r>
              <a:rPr lang="uk-UA" dirty="0" smtClean="0"/>
              <a:t> паралізувала </a:t>
            </a:r>
            <a:r>
              <a:rPr lang="uk-UA" dirty="0"/>
              <a:t>сили повстання, тоді як англійський уряд діяв з рішучістю й енергією, спираючись на підтримку парламенту. Повстанці були розбиті </a:t>
            </a:r>
            <a:r>
              <a:rPr lang="uk-UA" dirty="0" err="1"/>
              <a:t>при </a:t>
            </a:r>
            <a:r>
              <a:rPr lang="uk-UA" dirty="0" err="1">
                <a:hlinkClick r:id="rId17" tooltip="Битва при Шеріфмуірі (ще не написана)"/>
              </a:rPr>
              <a:t>Шеріфм</a:t>
            </a:r>
            <a:r>
              <a:rPr lang="uk-UA" dirty="0">
                <a:hlinkClick r:id="rId17" tooltip="Битва при Шеріфмуірі (ще не написана)"/>
              </a:rPr>
              <a:t>уірі</a:t>
            </a:r>
            <a:r>
              <a:rPr lang="uk-UA" dirty="0"/>
              <a:t>(Данблейні), і Яків змушений був тікати. Ще менш успішним виявилося і друге </a:t>
            </a:r>
            <a:r>
              <a:rPr lang="uk-UA" dirty="0" err="1"/>
              <a:t>повс</a:t>
            </a:r>
            <a:r>
              <a:rPr lang="uk-UA" dirty="0"/>
              <a:t>тання </a:t>
            </a:r>
            <a:r>
              <a:rPr lang="uk-UA" dirty="0">
                <a:hlinkClick r:id="rId18" tooltip="1719"/>
              </a:rPr>
              <a:t>1719</a:t>
            </a:r>
            <a:r>
              <a:rPr lang="uk-UA" dirty="0"/>
              <a:t>.</a:t>
            </a:r>
            <a:endParaRPr lang="uk-UA" dirty="0"/>
          </a:p>
        </p:txBody>
      </p:sp>
      <p:pic>
        <p:nvPicPr>
          <p:cNvPr id="1026" name="Picture 2" descr="GeorgeIKneller1714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95020"/>
            <a:ext cx="2381250" cy="3152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164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254044" cy="1362075"/>
          </a:xfrm>
        </p:spPr>
        <p:txBody>
          <a:bodyPr/>
          <a:lstStyle/>
          <a:p>
            <a:r>
              <a:rPr lang="uk-UA" dirty="0">
                <a:hlinkClick r:id="rId2" tooltip="Георг II (король Великої Британії)"/>
              </a:rPr>
              <a:t>Георг </a:t>
            </a:r>
            <a:r>
              <a:rPr lang="en-US" dirty="0">
                <a:hlinkClick r:id="rId2" tooltip="Георг II (король Великої Британії)"/>
              </a:rPr>
              <a:t>II</a:t>
            </a:r>
            <a:r>
              <a:rPr lang="en-US" dirty="0"/>
              <a:t> (</a:t>
            </a:r>
            <a:r>
              <a:rPr lang="en-US" dirty="0">
                <a:hlinkClick r:id="rId3" tooltip="1727"/>
              </a:rPr>
              <a:t>1727</a:t>
            </a:r>
            <a:r>
              <a:rPr lang="en-US" dirty="0"/>
              <a:t> - </a:t>
            </a:r>
            <a:r>
              <a:rPr lang="en-US" dirty="0">
                <a:hlinkClick r:id="rId4" tooltip="1760"/>
              </a:rPr>
              <a:t>1760</a:t>
            </a:r>
            <a:r>
              <a:rPr lang="en-US" dirty="0"/>
              <a:t>)</a:t>
            </a:r>
            <a:br>
              <a:rPr lang="en-US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5" y="1772816"/>
            <a:ext cx="4536504" cy="3799334"/>
          </a:xfrm>
        </p:spPr>
        <p:txBody>
          <a:bodyPr>
            <a:normAutofit/>
          </a:bodyPr>
          <a:lstStyle/>
          <a:p>
            <a:r>
              <a:rPr lang="uk-UA" dirty="0" err="1"/>
              <a:t>При </a:t>
            </a:r>
            <a:r>
              <a:rPr lang="uk-UA" dirty="0" err="1">
                <a:hlinkClick r:id="rId2" tooltip="Георг II (король Великої Британії)"/>
              </a:rPr>
              <a:t>Ге</a:t>
            </a:r>
            <a:r>
              <a:rPr lang="uk-UA" dirty="0">
                <a:hlinkClick r:id="rId2" tooltip="Георг II (король Великої Британії)"/>
              </a:rPr>
              <a:t>орзі </a:t>
            </a:r>
            <a:r>
              <a:rPr lang="en-US" dirty="0">
                <a:hlinkClick r:id="rId2" tooltip="Георг II (король Великої Британії)"/>
              </a:rPr>
              <a:t>II</a:t>
            </a:r>
            <a:r>
              <a:rPr lang="en-US" dirty="0"/>
              <a:t> </a:t>
            </a:r>
            <a:r>
              <a:rPr lang="uk-UA" dirty="0"/>
              <a:t>в стані партій не відбулося ніякої зміни. </a:t>
            </a:r>
            <a:r>
              <a:rPr lang="uk-UA" dirty="0">
                <a:hlinkClick r:id="rId5" tooltip="Віги"/>
              </a:rPr>
              <a:t>Віги</a:t>
            </a:r>
            <a:r>
              <a:rPr lang="uk-UA" dirty="0"/>
              <a:t> як і раніше залишалися біля керма правління і виявляли велику миролюбність. Але в </a:t>
            </a:r>
            <a:r>
              <a:rPr lang="uk-UA" dirty="0">
                <a:hlinkClick r:id="rId6" tooltip="1739"/>
              </a:rPr>
              <a:t>1739</a:t>
            </a:r>
            <a:r>
              <a:rPr lang="uk-UA" dirty="0"/>
              <a:t>, внаслідок посягання на торговельні інтереси англійців з боку Іспанії, </a:t>
            </a:r>
            <a:r>
              <a:rPr lang="uk-UA" dirty="0">
                <a:hlinkClick r:id="rId7" tooltip="Роберт Волпол"/>
              </a:rPr>
              <a:t>Волпол</a:t>
            </a:r>
            <a:r>
              <a:rPr lang="uk-UA" dirty="0"/>
              <a:t> примушений був оголосити останній </a:t>
            </a:r>
            <a:r>
              <a:rPr lang="uk-UA" dirty="0">
                <a:hlinkClick r:id="rId8" tooltip="Війна через вухо Дженкінса (ще не написана)"/>
              </a:rPr>
              <a:t>війну</a:t>
            </a:r>
            <a:r>
              <a:rPr lang="uk-UA" dirty="0"/>
              <a:t>, яка, втім, велася обома сторонами досить мляво і з малим успіхом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2050" name="Picture 2" descr="George II by Thomas Hudso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2381250" cy="3943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03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6267" y="1268760"/>
            <a:ext cx="6356093" cy="453650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В </a:t>
            </a:r>
            <a:r>
              <a:rPr lang="uk-UA" dirty="0">
                <a:hlinkClick r:id="rId2" tooltip="1742"/>
              </a:rPr>
              <a:t>1742</a:t>
            </a:r>
            <a:r>
              <a:rPr lang="uk-UA" dirty="0"/>
              <a:t> вона злилася з </a:t>
            </a:r>
            <a:r>
              <a:rPr lang="uk-UA" dirty="0">
                <a:hlinkClick r:id="rId3" tooltip="Війна за австрійську спадщину"/>
              </a:rPr>
              <a:t>війною за австрійську спадщину</a:t>
            </a:r>
            <a:r>
              <a:rPr lang="uk-UA" dirty="0"/>
              <a:t>, в якій Англія, як одна з поручительок </a:t>
            </a:r>
            <a:r>
              <a:rPr lang="uk-UA" dirty="0">
                <a:hlinkClick r:id="rId4" tooltip="Прагматична санкція (1713)"/>
              </a:rPr>
              <a:t>Прагматичної санкції</a:t>
            </a:r>
            <a:r>
              <a:rPr lang="uk-UA" dirty="0"/>
              <a:t>, прийняла сторону імператриці </a:t>
            </a:r>
            <a:r>
              <a:rPr lang="uk-UA" dirty="0">
                <a:hlinkClick r:id="rId5" tooltip="Марія Терезія (імператриця)"/>
              </a:rPr>
              <a:t>Марії-Терезії</a:t>
            </a:r>
            <a:r>
              <a:rPr lang="uk-UA" dirty="0"/>
              <a:t>. Спочатку, поки міністром залишався </a:t>
            </a:r>
            <a:r>
              <a:rPr lang="uk-UA" dirty="0" err="1"/>
              <a:t>Волпол</a:t>
            </a:r>
            <a:r>
              <a:rPr lang="uk-UA" dirty="0"/>
              <a:t>, допомога Англії обмежувалася тільки субсидіями, але, коли після його відставки </a:t>
            </a:r>
            <a:r>
              <a:rPr lang="uk-UA" dirty="0">
                <a:hlinkClick r:id="rId6" tooltip="Державний секретар"/>
              </a:rPr>
              <a:t>державним </a:t>
            </a:r>
            <a:r>
              <a:rPr lang="uk-UA" dirty="0" err="1">
                <a:hlinkClick r:id="rId6" tooltip="Державний секретар"/>
              </a:rPr>
              <a:t>секретаре</a:t>
            </a:r>
            <a:r>
              <a:rPr lang="uk-UA" dirty="0">
                <a:hlinkClick r:id="rId6" tooltip="Державний секретар"/>
              </a:rPr>
              <a:t>м</a:t>
            </a:r>
            <a:r>
              <a:rPr lang="uk-UA" dirty="0"/>
              <a:t> став </a:t>
            </a:r>
            <a:r>
              <a:rPr lang="uk-UA" dirty="0">
                <a:hlinkClick r:id="rId7" tooltip="Джон Картерет (ще не написана)"/>
              </a:rPr>
              <a:t>лорд Картерет</a:t>
            </a:r>
            <a:r>
              <a:rPr lang="uk-UA" dirty="0"/>
              <a:t>, заклятий ненависник </a:t>
            </a:r>
            <a:r>
              <a:rPr lang="uk-UA" dirty="0">
                <a:hlinkClick r:id="rId8" tooltip="Франція"/>
              </a:rPr>
              <a:t>Франції</a:t>
            </a:r>
            <a:r>
              <a:rPr lang="uk-UA" dirty="0"/>
              <a:t>, останній була офіційно оголошена війна. Англійські війська висадилися в </a:t>
            </a:r>
            <a:r>
              <a:rPr lang="uk-UA" dirty="0">
                <a:hlinkClick r:id="rId9" tooltip="Нідерланди"/>
              </a:rPr>
              <a:t>Нідерландах</a:t>
            </a:r>
            <a:r>
              <a:rPr lang="uk-UA" dirty="0"/>
              <a:t>, де з ними з'єдналася шістнадцятитисячна армія з </a:t>
            </a:r>
            <a:r>
              <a:rPr lang="uk-UA" dirty="0" err="1">
                <a:hlinkClick r:id="rId10" tooltip="Гессен (земля в Німеччині) (ще не написана)"/>
              </a:rPr>
              <a:t>гессенців</a:t>
            </a:r>
            <a:r>
              <a:rPr lang="uk-UA" dirty="0" err="1"/>
              <a:t> та </a:t>
            </a:r>
            <a:r>
              <a:rPr lang="uk-UA" dirty="0" err="1">
                <a:hlinkClick r:id="rId11" tooltip="Ганновер"/>
              </a:rPr>
              <a:t>г</a:t>
            </a:r>
            <a:r>
              <a:rPr lang="uk-UA" dirty="0">
                <a:hlinkClick r:id="rId11" tooltip="Ганновер"/>
              </a:rPr>
              <a:t>анноверців</a:t>
            </a:r>
            <a:r>
              <a:rPr lang="uk-UA" dirty="0"/>
              <a:t>. </a:t>
            </a:r>
          </a:p>
          <a:p>
            <a:r>
              <a:rPr lang="uk-UA" dirty="0" smtClean="0"/>
              <a:t>Георг </a:t>
            </a:r>
            <a:r>
              <a:rPr lang="en-US" dirty="0"/>
              <a:t>II </a:t>
            </a:r>
            <a:r>
              <a:rPr lang="uk-UA" dirty="0"/>
              <a:t>особисто прийняв команду над військами і </a:t>
            </a:r>
            <a:r>
              <a:rPr lang="uk-UA" dirty="0">
                <a:hlinkClick r:id="rId12" tooltip="27 червня"/>
              </a:rPr>
              <a:t>27 червня</a:t>
            </a:r>
            <a:r>
              <a:rPr lang="uk-UA" dirty="0"/>
              <a:t> </a:t>
            </a:r>
            <a:r>
              <a:rPr lang="uk-UA" dirty="0">
                <a:hlinkClick r:id="rId13" tooltip="1743"/>
              </a:rPr>
              <a:t>1743</a:t>
            </a:r>
            <a:r>
              <a:rPr lang="uk-UA" dirty="0"/>
              <a:t> року розбив </a:t>
            </a:r>
            <a:r>
              <a:rPr lang="uk-UA" dirty="0">
                <a:hlinkClick r:id="rId14" tooltip="Адрієн де Ноайль"/>
              </a:rPr>
              <a:t>маршала </a:t>
            </a:r>
            <a:r>
              <a:rPr lang="uk-UA" dirty="0" err="1">
                <a:hlinkClick r:id="rId14" tooltip="Адрієн де Ноайль"/>
              </a:rPr>
              <a:t>Адрієна</a:t>
            </a:r>
            <a:r>
              <a:rPr lang="uk-UA" dirty="0">
                <a:hlinkClick r:id="rId14" tooltip="Адрієн де Ноайль"/>
              </a:rPr>
              <a:t> де Ноаля</a:t>
            </a:r>
            <a:r>
              <a:rPr lang="uk-UA" dirty="0"/>
              <a:t> </a:t>
            </a:r>
            <a:r>
              <a:rPr lang="uk-UA" dirty="0">
                <a:hlinkClick r:id="rId15" tooltip="Деттінгенська битва"/>
              </a:rPr>
              <a:t>при </a:t>
            </a:r>
            <a:r>
              <a:rPr lang="uk-UA" dirty="0" err="1">
                <a:hlinkClick r:id="rId15" tooltip="Деттінгенська битва"/>
              </a:rPr>
              <a:t>Деттінгені-на-Майні</a:t>
            </a:r>
            <a:r>
              <a:rPr lang="uk-UA" dirty="0"/>
              <a:t>. </a:t>
            </a:r>
            <a:r>
              <a:rPr lang="uk-UA" dirty="0">
                <a:hlinkClick r:id="rId16" tooltip="22 лютого"/>
              </a:rPr>
              <a:t>22 лютого</a:t>
            </a:r>
            <a:r>
              <a:rPr lang="uk-UA" dirty="0"/>
              <a:t> </a:t>
            </a:r>
            <a:r>
              <a:rPr lang="uk-UA" dirty="0">
                <a:hlinkClick r:id="rId17" tooltip="1744"/>
              </a:rPr>
              <a:t>1744</a:t>
            </a:r>
            <a:r>
              <a:rPr lang="uk-UA" dirty="0"/>
              <a:t> року британський флот знищив французький при </a:t>
            </a:r>
            <a:r>
              <a:rPr lang="uk-UA" dirty="0">
                <a:hlinkClick r:id="rId18" tooltip="Битва при Тулоні (1744) (ще не написана)"/>
              </a:rPr>
              <a:t>Тулоні</a:t>
            </a:r>
            <a:r>
              <a:rPr lang="uk-UA" dirty="0"/>
              <a:t>, але </a:t>
            </a:r>
            <a:r>
              <a:rPr lang="uk-UA" dirty="0" err="1"/>
              <a:t>за</a:t>
            </a:r>
            <a:r>
              <a:rPr lang="uk-UA" dirty="0"/>
              <a:t>те </a:t>
            </a:r>
            <a:r>
              <a:rPr lang="uk-UA" dirty="0">
                <a:hlinkClick r:id="rId19" tooltip="11 травня"/>
              </a:rPr>
              <a:t>11 травня</a:t>
            </a:r>
            <a:r>
              <a:rPr lang="uk-UA" dirty="0"/>
              <a:t> </a:t>
            </a:r>
            <a:r>
              <a:rPr lang="uk-UA" dirty="0">
                <a:hlinkClick r:id="rId20" tooltip="1745"/>
              </a:rPr>
              <a:t>1745</a:t>
            </a:r>
            <a:r>
              <a:rPr lang="uk-UA" dirty="0"/>
              <a:t>року </a:t>
            </a:r>
            <a:r>
              <a:rPr lang="uk-UA" dirty="0">
                <a:hlinkClick r:id="rId21" tooltip="Вільям Август, герцог Камберлендський"/>
              </a:rPr>
              <a:t>герцог Камберлендський</a:t>
            </a:r>
            <a:r>
              <a:rPr lang="uk-UA" dirty="0"/>
              <a:t>, син короля, зазнав жорстокої поразки при </a:t>
            </a:r>
            <a:r>
              <a:rPr lang="uk-UA" dirty="0">
                <a:hlinkClick r:id="rId22" tooltip="Битва при Фонтенуа (1745)"/>
              </a:rPr>
              <a:t>Фонтенуа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156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254044" cy="1362075"/>
          </a:xfrm>
        </p:spPr>
        <p:txBody>
          <a:bodyPr/>
          <a:lstStyle/>
          <a:p>
            <a:r>
              <a:rPr lang="uk-UA" dirty="0">
                <a:hlinkClick r:id="rId2" tooltip="Георг III (король Великої Британії)"/>
              </a:rPr>
              <a:t>Георг </a:t>
            </a:r>
            <a:r>
              <a:rPr lang="en-US" dirty="0">
                <a:hlinkClick r:id="rId2" tooltip="Георг III (король Великої Британії)"/>
              </a:rPr>
              <a:t>III</a:t>
            </a:r>
            <a:r>
              <a:rPr lang="en-US" dirty="0"/>
              <a:t> (</a:t>
            </a:r>
            <a:r>
              <a:rPr lang="en-US" dirty="0">
                <a:hlinkClick r:id="rId3" tooltip="1760"/>
              </a:rPr>
              <a:t>1760</a:t>
            </a:r>
            <a:r>
              <a:rPr lang="en-US" dirty="0"/>
              <a:t> - </a:t>
            </a:r>
            <a:r>
              <a:rPr lang="en-US" dirty="0">
                <a:hlinkClick r:id="rId4" tooltip="1820"/>
              </a:rPr>
              <a:t>1820</a:t>
            </a:r>
            <a:r>
              <a:rPr lang="en-US" dirty="0"/>
              <a:t>)</a:t>
            </a:r>
            <a:br>
              <a:rPr lang="en-US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725247"/>
            <a:ext cx="4195853" cy="4320480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Смерть Георга </a:t>
            </a:r>
            <a:r>
              <a:rPr lang="en-US" dirty="0"/>
              <a:t>II </a:t>
            </a:r>
            <a:r>
              <a:rPr lang="uk-UA" dirty="0"/>
              <a:t>і вступ на престол його онука, Георга </a:t>
            </a:r>
            <a:r>
              <a:rPr lang="en-US" dirty="0"/>
              <a:t>III, </a:t>
            </a:r>
            <a:r>
              <a:rPr lang="uk-UA" dirty="0"/>
              <a:t>змінили стан справ. Молодий король перебував у руках свого вихователя і </a:t>
            </a:r>
            <a:r>
              <a:rPr lang="uk-UA" dirty="0" err="1"/>
              <a:t>улюбл</a:t>
            </a:r>
            <a:r>
              <a:rPr lang="uk-UA" dirty="0"/>
              <a:t>енця </a:t>
            </a:r>
            <a:r>
              <a:rPr lang="uk-UA" dirty="0">
                <a:hlinkClick r:id="rId5" tooltip="Джон Стюарт, 1-й герцог Б'ют (ще не написана)"/>
              </a:rPr>
              <a:t>Б'юта</a:t>
            </a:r>
            <a:r>
              <a:rPr lang="uk-UA" dirty="0"/>
              <a:t>, і коли </a:t>
            </a:r>
            <a:r>
              <a:rPr lang="uk-UA" dirty="0">
                <a:hlinkClick r:id="rId6" tooltip="25 жовтня"/>
              </a:rPr>
              <a:t>25 </a:t>
            </a:r>
            <a:r>
              <a:rPr lang="uk-UA" dirty="0" smtClean="0">
                <a:hlinkClick r:id="rId6" tooltip="25 жовтня"/>
              </a:rPr>
              <a:t>жовтня</a:t>
            </a:r>
            <a:r>
              <a:rPr lang="uk-UA" dirty="0" smtClean="0"/>
              <a:t> </a:t>
            </a:r>
            <a:r>
              <a:rPr lang="uk-UA" dirty="0" smtClean="0">
                <a:hlinkClick r:id="rId7" tooltip="1761"/>
              </a:rPr>
              <a:t>1761</a:t>
            </a:r>
            <a:r>
              <a:rPr lang="uk-UA" dirty="0"/>
              <a:t> </a:t>
            </a:r>
            <a:r>
              <a:rPr lang="uk-UA" dirty="0">
                <a:hlinkClick r:id="rId8" tooltip="Вільям Пітт, 1-й граф Четем"/>
              </a:rPr>
              <a:t>Пітт</a:t>
            </a:r>
            <a:r>
              <a:rPr lang="uk-UA" dirty="0"/>
              <a:t> вийшов у відставку внаслідок незгоди короля і кабінету на негайне оголошення війни </a:t>
            </a:r>
            <a:r>
              <a:rPr lang="uk-UA" dirty="0">
                <a:hlinkClick r:id="rId9" tooltip="Іспанія"/>
              </a:rPr>
              <a:t>Іспанії</a:t>
            </a:r>
            <a:r>
              <a:rPr lang="uk-UA" dirty="0"/>
              <a:t>, </a:t>
            </a:r>
            <a:r>
              <a:rPr lang="uk-UA" dirty="0">
                <a:hlinkClick r:id="rId10" tooltip="Торі (партія)"/>
              </a:rPr>
              <a:t>торі</a:t>
            </a:r>
            <a:r>
              <a:rPr lang="uk-UA" dirty="0"/>
              <a:t> уперше після довголітнього проміжку знову вступили в управління справами. Але </a:t>
            </a:r>
            <a:r>
              <a:rPr lang="uk-UA" dirty="0" err="1"/>
              <a:t>торійське</a:t>
            </a:r>
            <a:r>
              <a:rPr lang="uk-UA" dirty="0"/>
              <a:t> міністерство незабаром змушене розпочати </a:t>
            </a:r>
            <a:r>
              <a:rPr lang="uk-UA" dirty="0">
                <a:hlinkClick r:id="rId11" tooltip="Англо-іспанська війна (1761 — 1763)"/>
              </a:rPr>
              <a:t>війну з Іспанією</a:t>
            </a:r>
            <a:r>
              <a:rPr lang="uk-UA" dirty="0"/>
              <a:t>, яка доставила </a:t>
            </a:r>
            <a:r>
              <a:rPr lang="uk-UA" dirty="0" err="1"/>
              <a:t>Англії </a:t>
            </a:r>
            <a:r>
              <a:rPr lang="uk-UA" dirty="0" err="1">
                <a:hlinkClick r:id="rId12" tooltip="Гавана"/>
              </a:rPr>
              <a:t>Гавану</a:t>
            </a:r>
            <a:r>
              <a:rPr lang="uk-UA" dirty="0" err="1"/>
              <a:t> та</a:t>
            </a:r>
            <a:r>
              <a:rPr lang="uk-UA" dirty="0"/>
              <a:t> </a:t>
            </a:r>
            <a:r>
              <a:rPr lang="uk-UA" dirty="0">
                <a:hlinkClick r:id="rId13" tooltip="Маніла"/>
              </a:rPr>
              <a:t>Манілу</a:t>
            </a:r>
            <a:r>
              <a:rPr lang="uk-UA" dirty="0"/>
              <a:t>. За умовами </a:t>
            </a:r>
            <a:r>
              <a:rPr lang="uk-UA" dirty="0">
                <a:hlinkClick r:id="rId14" tooltip="Паризький мирний договір 1763"/>
              </a:rPr>
              <a:t>Паризького миру 1763</a:t>
            </a:r>
            <a:r>
              <a:rPr lang="uk-UA" dirty="0"/>
              <a:t> року Гавана і Маніла повернулися Іспанії, але Англія одержала </a:t>
            </a:r>
            <a:r>
              <a:rPr lang="uk-UA" dirty="0" err="1"/>
              <a:t>від </a:t>
            </a:r>
            <a:r>
              <a:rPr lang="uk-UA" dirty="0" err="1">
                <a:hlinkClick r:id="rId15" tooltip="Франція"/>
              </a:rPr>
              <a:t>Франції</a:t>
            </a:r>
            <a:r>
              <a:rPr lang="uk-UA" dirty="0" err="1"/>
              <a:t> </a:t>
            </a:r>
            <a:r>
              <a:rPr lang="uk-UA" dirty="0" err="1">
                <a:hlinkClick r:id="rId16" tooltip="Канада"/>
              </a:rPr>
              <a:t>Ка</a:t>
            </a:r>
            <a:r>
              <a:rPr lang="uk-UA" dirty="0">
                <a:hlinkClick r:id="rId16" tooltip="Канада"/>
              </a:rPr>
              <a:t>наду</a:t>
            </a:r>
            <a:r>
              <a:rPr lang="uk-UA" dirty="0"/>
              <a:t>, </a:t>
            </a:r>
            <a:r>
              <a:rPr lang="uk-UA" dirty="0">
                <a:hlinkClick r:id="rId17" tooltip="Кейп-Бретон"/>
              </a:rPr>
              <a:t>Кейп-Бретон</a:t>
            </a:r>
            <a:r>
              <a:rPr lang="uk-UA" dirty="0"/>
              <a:t>, острови </a:t>
            </a:r>
            <a:r>
              <a:rPr lang="uk-UA" dirty="0">
                <a:hlinkClick r:id="rId18" tooltip="Сент-Вінсент і Гренадіни"/>
              </a:rPr>
              <a:t>Сент-Вінсент</a:t>
            </a:r>
            <a:r>
              <a:rPr lang="uk-UA" dirty="0"/>
              <a:t>, </a:t>
            </a:r>
            <a:r>
              <a:rPr lang="uk-UA" dirty="0">
                <a:hlinkClick r:id="rId19" tooltip="Домініка"/>
              </a:rPr>
              <a:t>Домініку</a:t>
            </a:r>
            <a:r>
              <a:rPr lang="uk-UA" dirty="0"/>
              <a:t>, </a:t>
            </a:r>
            <a:r>
              <a:rPr lang="uk-UA" dirty="0">
                <a:hlinkClick r:id="rId20" tooltip="Гренада"/>
              </a:rPr>
              <a:t>Гренаду</a:t>
            </a:r>
            <a:r>
              <a:rPr lang="uk-UA" dirty="0"/>
              <a:t> та </a:t>
            </a:r>
            <a:r>
              <a:rPr lang="uk-UA" dirty="0">
                <a:hlinkClick r:id="rId21" tooltip="Тобаго"/>
              </a:rPr>
              <a:t>Тобаго</a:t>
            </a:r>
            <a:r>
              <a:rPr lang="uk-UA" dirty="0"/>
              <a:t>, а від Іспанії -</a:t>
            </a:r>
            <a:r>
              <a:rPr lang="uk-UA" dirty="0">
                <a:hlinkClick r:id="rId22" tooltip="Флорида"/>
              </a:rPr>
              <a:t>Флориду</a:t>
            </a:r>
            <a:r>
              <a:rPr lang="uk-UA" dirty="0"/>
              <a:t> і важливі торговельні права 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074" name="Picture 2" descr="Георг III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50825"/>
            <a:ext cx="2667000" cy="37719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94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1556792"/>
            <a:ext cx="6231467" cy="3550061"/>
          </a:xfrm>
        </p:spPr>
        <p:txBody>
          <a:bodyPr>
            <a:normAutofit lnSpcReduction="10000"/>
          </a:bodyPr>
          <a:lstStyle/>
          <a:p>
            <a:r>
              <a:rPr lang="uk-UA" dirty="0">
                <a:hlinkClick r:id="rId2" tooltip="Роберт Клайв (ще не написана)"/>
              </a:rPr>
              <a:t>Лорд Клайв</a:t>
            </a:r>
            <a:r>
              <a:rPr lang="uk-UA" dirty="0"/>
              <a:t> скористався переворотами в Бенгалії, щоб завоювати </a:t>
            </a:r>
            <a:r>
              <a:rPr lang="uk-UA" dirty="0" err="1"/>
              <a:t>для </a:t>
            </a:r>
            <a:r>
              <a:rPr lang="uk-UA" dirty="0" err="1">
                <a:hlinkClick r:id="rId3" tooltip="Британська Ост-Індська компанія"/>
              </a:rPr>
              <a:t>Ост-Індс</a:t>
            </a:r>
            <a:r>
              <a:rPr lang="uk-UA" dirty="0">
                <a:hlinkClick r:id="rId3" tooltip="Британська Ост-Індська компанія"/>
              </a:rPr>
              <a:t>ької компанії</a:t>
            </a:r>
            <a:r>
              <a:rPr lang="uk-UA" dirty="0"/>
              <a:t> три царства: </a:t>
            </a:r>
            <a:r>
              <a:rPr lang="uk-UA" dirty="0">
                <a:hlinkClick r:id="rId4" tooltip="Бенгалія"/>
              </a:rPr>
              <a:t>Бенгалію</a:t>
            </a:r>
            <a:r>
              <a:rPr lang="uk-UA" dirty="0"/>
              <a:t>, </a:t>
            </a:r>
            <a:r>
              <a:rPr lang="uk-UA" dirty="0">
                <a:hlinkClick r:id="rId5" tooltip="Біхар"/>
              </a:rPr>
              <a:t>Біхар</a:t>
            </a:r>
            <a:r>
              <a:rPr lang="uk-UA" dirty="0"/>
              <a:t> і </a:t>
            </a:r>
            <a:r>
              <a:rPr lang="uk-UA" dirty="0">
                <a:hlinkClick r:id="rId6" tooltip="Орісса"/>
              </a:rPr>
              <a:t>Оріссу</a:t>
            </a:r>
            <a:r>
              <a:rPr lang="uk-UA" dirty="0"/>
              <a:t>. Незліченні багатства потекли тепер в метрополію, надаючи могутній вплив на розвиток громадянських відносин, на промисловість і торгівлю. Але ці приватні збагачення анітрохи не зменшили фінансового розладу, в який держава впала з часу війни. </a:t>
            </a:r>
            <a:r>
              <a:rPr lang="uk-UA" dirty="0">
                <a:hlinkClick r:id="rId7" tooltip="Державний (ще не написана)"/>
              </a:rPr>
              <a:t>Державний</a:t>
            </a:r>
            <a:r>
              <a:rPr lang="uk-UA" dirty="0"/>
              <a:t> борг зріс до 106 мільйонів; в народі панувало загальне невдоволення Паризьким миром, який дав Англії менше вигод, ніж припускав </a:t>
            </a:r>
            <a:r>
              <a:rPr lang="uk-UA" dirty="0" err="1"/>
              <a:t>Пітт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894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254044" cy="1146051"/>
          </a:xfrm>
        </p:spPr>
        <p:txBody>
          <a:bodyPr/>
          <a:lstStyle/>
          <a:p>
            <a:r>
              <a:rPr lang="uk-UA" dirty="0">
                <a:hlinkClick r:id="rId2" tooltip="Георг IV (король Великої Британії)"/>
              </a:rPr>
              <a:t>Георг </a:t>
            </a:r>
            <a:r>
              <a:rPr lang="en-US" dirty="0">
                <a:hlinkClick r:id="rId2" tooltip="Георг IV (король Великої Британії)"/>
              </a:rPr>
              <a:t>IV</a:t>
            </a:r>
            <a:r>
              <a:rPr lang="en-US" dirty="0"/>
              <a:t> (</a:t>
            </a:r>
            <a:r>
              <a:rPr lang="en-US" dirty="0">
                <a:hlinkClick r:id="rId3" tooltip="1820"/>
              </a:rPr>
              <a:t>1820</a:t>
            </a:r>
            <a:r>
              <a:rPr lang="en-US" dirty="0"/>
              <a:t> - </a:t>
            </a:r>
            <a:r>
              <a:rPr lang="en-US" dirty="0">
                <a:hlinkClick r:id="rId4" tooltip="1830"/>
              </a:rPr>
              <a:t>1830</a:t>
            </a:r>
            <a:r>
              <a:rPr lang="en-US" dirty="0"/>
              <a:t>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628800"/>
            <a:ext cx="4176463" cy="4248472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Перший значний акт його правління - непорядний процес про розлучення з його дружиною, Кароліною </a:t>
            </a:r>
            <a:r>
              <a:rPr lang="uk-UA" dirty="0" err="1"/>
              <a:t>Брауншвейгською</a:t>
            </a:r>
            <a:r>
              <a:rPr lang="uk-UA" dirty="0"/>
              <a:t> - ще більше запалився народну ненависть до двору і міністрів. Зовнішньому спокою теж загрожувала небезпека внаслідок ускладнень, викликаних революціями в Іспанії, Неаполі та Греції. Міністри торі залишилися вірні консервативній політиці, сподіваючись у зміцненні легітимного принципу на материку знайти опору і для британської аристократії. Але коли після самогубства </a:t>
            </a:r>
            <a:r>
              <a:rPr lang="uk-UA" dirty="0" err="1"/>
              <a:t>Кестльрі</a:t>
            </a:r>
            <a:r>
              <a:rPr lang="uk-UA" dirty="0"/>
              <a:t> (</a:t>
            </a:r>
            <a:r>
              <a:rPr lang="uk-UA" dirty="0">
                <a:hlinkClick r:id="rId5" tooltip="12 серпня"/>
              </a:rPr>
              <a:t>12 </a:t>
            </a:r>
            <a:r>
              <a:rPr lang="uk-UA" dirty="0" err="1">
                <a:hlinkClick r:id="rId5" tooltip="12 серпня"/>
              </a:rPr>
              <a:t>серп</a:t>
            </a:r>
            <a:r>
              <a:rPr lang="uk-UA" dirty="0">
                <a:hlinkClick r:id="rId5" tooltip="12 серпня"/>
              </a:rPr>
              <a:t>ня</a:t>
            </a:r>
            <a:r>
              <a:rPr lang="uk-UA" dirty="0"/>
              <a:t> </a:t>
            </a:r>
            <a:r>
              <a:rPr lang="uk-UA" dirty="0">
                <a:hlinkClick r:id="rId6" tooltip="1822"/>
              </a:rPr>
              <a:t>1822</a:t>
            </a:r>
            <a:r>
              <a:rPr lang="uk-UA" dirty="0"/>
              <a:t>) Каннінг вступив до Міністерства закордонних справ, у зовнішній політиці Англії стався рішучий переворот. </a:t>
            </a:r>
            <a:endParaRPr lang="uk-UA" dirty="0"/>
          </a:p>
        </p:txBody>
      </p:sp>
      <p:pic>
        <p:nvPicPr>
          <p:cNvPr id="4098" name="Picture 2" descr="George IVcoronatio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2381250" cy="34766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614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81</TotalTime>
  <Words>174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Історія Великої Британії </vt:lpstr>
      <vt:lpstr>Презентация PowerPoint</vt:lpstr>
      <vt:lpstr>Кінець царювання Анни (1702-1714) </vt:lpstr>
      <vt:lpstr>Георг I (1714 - 1727) </vt:lpstr>
      <vt:lpstr>Георг II (1727 - 1760) </vt:lpstr>
      <vt:lpstr>Презентация PowerPoint</vt:lpstr>
      <vt:lpstr>Георг III (1760 - 1820) </vt:lpstr>
      <vt:lpstr>Презентация PowerPoint</vt:lpstr>
      <vt:lpstr>Георг IV (1820 - 1830)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Великої Британії</dc:title>
  <dc:creator>Алексей</dc:creator>
  <cp:lastModifiedBy>Алексей</cp:lastModifiedBy>
  <cp:revision>7</cp:revision>
  <dcterms:created xsi:type="dcterms:W3CDTF">2013-11-02T17:34:28Z</dcterms:created>
  <dcterms:modified xsi:type="dcterms:W3CDTF">2013-11-02T18:56:25Z</dcterms:modified>
</cp:coreProperties>
</file>