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" initials="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3151-D54F-4F6B-B9B9-4674DF6F7A7C}" type="datetimeFigureOut">
              <a:rPr lang="ru-RU" smtClean="0"/>
              <a:t>17.11.2014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A6A28-DF1B-450A-AFA8-F2AD321676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87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A6A28-DF1B-450A-AFA8-F2AD321676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50814" y="5445224"/>
            <a:ext cx="3764324" cy="17281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Raisa Barabash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836712"/>
            <a:ext cx="691276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836712"/>
            <a:ext cx="69365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solidFill>
                  <a:srgbClr val="0000CC"/>
                </a:solidFill>
              </a:rPr>
              <a:t>Profession </a:t>
            </a:r>
            <a:r>
              <a:rPr lang="en-GB" sz="6000" dirty="0">
                <a:solidFill>
                  <a:srgbClr val="0000CC"/>
                </a:solidFill>
              </a:rPr>
              <a:t>: journalist</a:t>
            </a:r>
            <a:endParaRPr lang="ru-RU" sz="6000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2096747" cy="154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19" y="2492896"/>
            <a:ext cx="2082471" cy="192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47" y="2144562"/>
            <a:ext cx="2040025" cy="153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Cons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499176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Long working hours; </a:t>
            </a:r>
          </a:p>
          <a:p>
            <a:r>
              <a:rPr lang="en-US" dirty="0" smtClean="0"/>
              <a:t> </a:t>
            </a:r>
            <a:r>
              <a:rPr lang="en-US" dirty="0"/>
              <a:t>Almost always have to work in an emergency mode; </a:t>
            </a:r>
          </a:p>
          <a:p>
            <a:r>
              <a:rPr lang="en-US" dirty="0" smtClean="0"/>
              <a:t> </a:t>
            </a:r>
            <a:r>
              <a:rPr lang="en-US" dirty="0"/>
              <a:t>The inability to disconnect from work, because everything around is perceived as a pretext for another article or report; </a:t>
            </a:r>
            <a:endParaRPr lang="en-US" dirty="0" smtClean="0"/>
          </a:p>
          <a:p>
            <a:r>
              <a:rPr lang="en-US" dirty="0" smtClean="0"/>
              <a:t>Journalists </a:t>
            </a:r>
            <a:r>
              <a:rPr lang="en-US" dirty="0"/>
              <a:t>included in the list of </a:t>
            </a:r>
            <a:r>
              <a:rPr lang="en-US" dirty="0" smtClean="0"/>
              <a:t>dangerous </a:t>
            </a:r>
            <a:r>
              <a:rPr lang="en-US" dirty="0"/>
              <a:t>occupations.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Well-known </a:t>
            </a:r>
            <a:r>
              <a:rPr lang="en-GB" dirty="0" smtClean="0">
                <a:solidFill>
                  <a:srgbClr val="0000CC"/>
                </a:solidFill>
              </a:rPr>
              <a:t>journalists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Among the most prominent journalists have made great strides people such as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GB" dirty="0"/>
              <a:t>Olga </a:t>
            </a:r>
            <a:r>
              <a:rPr lang="en-GB" dirty="0" err="1" smtClean="0"/>
              <a:t>Freimuth</a:t>
            </a:r>
            <a:r>
              <a:rPr lang="uk-UA" dirty="0"/>
              <a:t>;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Oksana </a:t>
            </a:r>
            <a:r>
              <a:rPr lang="en-GB" dirty="0" err="1" smtClean="0"/>
              <a:t>Marchenko</a:t>
            </a:r>
            <a:r>
              <a:rPr lang="uk-UA" dirty="0" smtClean="0"/>
              <a:t>;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Dmitry </a:t>
            </a:r>
            <a:r>
              <a:rPr lang="en-GB" dirty="0" err="1" smtClean="0"/>
              <a:t>Komarov</a:t>
            </a:r>
            <a:r>
              <a:rPr lang="uk-UA" dirty="0" smtClean="0"/>
              <a:t>;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25722" y="2125778"/>
            <a:ext cx="1882221" cy="24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33" y="3501008"/>
            <a:ext cx="16241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17" y="4445697"/>
            <a:ext cx="1449485" cy="186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2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991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Thank you for the attention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142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17968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"On the bright future </a:t>
            </a:r>
            <a:r>
              <a:rPr lang="en-US" sz="4400" dirty="0" smtClean="0"/>
              <a:t>care    </a:t>
            </a:r>
            <a:r>
              <a:rPr lang="en-US" sz="4400" dirty="0" err="1" smtClean="0"/>
              <a:t>policians</a:t>
            </a:r>
            <a:r>
              <a:rPr lang="en-US" sz="4400" dirty="0" smtClean="0"/>
              <a:t>, of </a:t>
            </a:r>
            <a:r>
              <a:rPr lang="en-US" sz="4400" dirty="0"/>
              <a:t>a bright past - historians, this bright - journalists" Hot </a:t>
            </a:r>
            <a:r>
              <a:rPr lang="en-US" sz="4400" dirty="0" err="1"/>
              <a:t>Petan</a:t>
            </a:r>
            <a:r>
              <a:rPr lang="en-US" sz="4400" dirty="0"/>
              <a:t> 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04071"/>
            <a:ext cx="2232248" cy="168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75008"/>
            <a:ext cx="1440160" cy="214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0" y="4005064"/>
            <a:ext cx="2273886" cy="144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5542" y="908720"/>
            <a:ext cx="6102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Journalist </a:t>
            </a:r>
            <a:r>
              <a:rPr lang="en-US" sz="3200" dirty="0" smtClean="0"/>
              <a:t>– is person who</a:t>
            </a:r>
            <a:r>
              <a:rPr lang="en-US" sz="3200" dirty="0"/>
              <a:t> </a:t>
            </a:r>
            <a:r>
              <a:rPr lang="en-US" sz="3200" dirty="0" smtClean="0"/>
              <a:t>contributing </a:t>
            </a:r>
            <a:r>
              <a:rPr lang="en-US" sz="3200" dirty="0"/>
              <a:t>content to the media by collecting, interpreting and presenting to the audience information about important facts, events, </a:t>
            </a:r>
            <a:r>
              <a:rPr lang="en-US" sz="3200" dirty="0" smtClean="0"/>
              <a:t>people.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2581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15" y="4209447"/>
            <a:ext cx="2301998" cy="1576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99" y="3573016"/>
            <a:ext cx="1867216" cy="144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800709"/>
            <a:ext cx="5598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Journalist - ancient creative profession.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journalist is a source of information about news and events happening in the world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journalists working in </a:t>
            </a:r>
            <a:r>
              <a:rPr lang="en-US" sz="2400" dirty="0" smtClean="0"/>
              <a:t>newspapers</a:t>
            </a:r>
            <a:r>
              <a:rPr lang="en-US" sz="2400" dirty="0"/>
              <a:t>, magazines, television, radio, press </a:t>
            </a:r>
            <a:r>
              <a:rPr lang="en-US" sz="2400" dirty="0" err="1"/>
              <a:t>centres</a:t>
            </a:r>
            <a:r>
              <a:rPr lang="en-US" sz="2400" dirty="0"/>
              <a:t>, education</a:t>
            </a:r>
            <a:r>
              <a:rPr lang="en-US" sz="2400" dirty="0" smtClean="0"/>
              <a:t>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main task of the journalist is to inform people new reliable evidence. </a:t>
            </a:r>
            <a:r>
              <a:rPr lang="en-US" sz="2400" dirty="0" smtClean="0"/>
              <a:t>A </a:t>
            </a:r>
            <a:r>
              <a:rPr lang="en-US" sz="2400" dirty="0"/>
              <a:t>journalist is finding and writing articles, news, advertising texts, reports, reviews, essays.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543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CC"/>
                </a:solidFill>
              </a:rPr>
              <a:t>10 commandments of journalism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3" y="1700808"/>
            <a:ext cx="53324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W</a:t>
            </a:r>
            <a:r>
              <a:rPr lang="en-US" sz="2400" dirty="0" smtClean="0"/>
              <a:t>ork </a:t>
            </a:r>
            <a:r>
              <a:rPr lang="en-US" sz="2400" dirty="0"/>
              <a:t>enthusiastically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Announce important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Work </a:t>
            </a:r>
            <a:r>
              <a:rPr lang="en-US" sz="2400" dirty="0"/>
              <a:t>systematically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Talk </a:t>
            </a:r>
            <a:r>
              <a:rPr lang="en-US" sz="2400" dirty="0"/>
              <a:t>about specific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Prepare </a:t>
            </a:r>
            <a:r>
              <a:rPr lang="en-US" sz="2400" dirty="0"/>
              <a:t>and listen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Not </a:t>
            </a:r>
            <a:r>
              <a:rPr lang="en-US" sz="2400" dirty="0"/>
              <a:t>to interfere with the course of events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Preserve the culture of the language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Create </a:t>
            </a:r>
            <a:r>
              <a:rPr lang="en-US" sz="2400" dirty="0"/>
              <a:t>new versions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Be neutral to the effects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Keep pace with the times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66" y="1556792"/>
            <a:ext cx="18330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2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08720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journalist's work - a solid detective investigations, interviews with the stars and a press conference with a buffet </a:t>
            </a:r>
            <a:r>
              <a:rPr lang="en-US" sz="3600" dirty="0" smtClean="0"/>
              <a:t>table.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20478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30" y="4005064"/>
            <a:ext cx="238064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50" y="980728"/>
            <a:ext cx="16954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2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74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836712"/>
            <a:ext cx="61024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CC"/>
                </a:solidFill>
              </a:rPr>
              <a:t>Life journalists - interesting</a:t>
            </a:r>
            <a:r>
              <a:rPr lang="en-US" sz="4000" dirty="0"/>
              <a:t>! 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r>
              <a:rPr lang="en-US" sz="3200" dirty="0" smtClean="0"/>
              <a:t>But </a:t>
            </a:r>
            <a:r>
              <a:rPr lang="en-US" sz="3200" dirty="0"/>
              <a:t>this </a:t>
            </a:r>
            <a:r>
              <a:rPr lang="en-US" sz="3200" dirty="0" smtClean="0"/>
              <a:t>is not </a:t>
            </a:r>
            <a:r>
              <a:rPr lang="en-US" sz="3200" dirty="0"/>
              <a:t>just a myth! Journalism is really very interesting profession. For those who loved her and she owns.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571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3909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6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Requirements for the profession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764319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It </a:t>
            </a:r>
            <a:r>
              <a:rPr lang="en-US" dirty="0"/>
              <a:t>should: </a:t>
            </a:r>
            <a:endParaRPr lang="en-US" dirty="0" smtClean="0"/>
          </a:p>
          <a:p>
            <a:r>
              <a:rPr lang="en-US" dirty="0" smtClean="0"/>
              <a:t>quickly </a:t>
            </a:r>
            <a:r>
              <a:rPr lang="en-US" dirty="0"/>
              <a:t>handle a large flow of </a:t>
            </a:r>
            <a:r>
              <a:rPr lang="en-US" dirty="0" smtClean="0"/>
              <a:t>information</a:t>
            </a:r>
            <a:r>
              <a:rPr lang="uk-UA" dirty="0" smtClean="0"/>
              <a:t>;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 smtClean="0"/>
              <a:t>sociable</a:t>
            </a:r>
            <a:r>
              <a:rPr lang="uk-UA" dirty="0" smtClean="0"/>
              <a:t>;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 smtClean="0"/>
              <a:t>curious</a:t>
            </a:r>
            <a:r>
              <a:rPr lang="uk-UA" dirty="0"/>
              <a:t>;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 smtClean="0"/>
              <a:t>knowledgeable</a:t>
            </a:r>
            <a:r>
              <a:rPr lang="uk-UA" dirty="0" smtClean="0"/>
              <a:t>;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have a creative and artistic </a:t>
            </a:r>
            <a:r>
              <a:rPr lang="en-US" dirty="0" smtClean="0"/>
              <a:t>abilities</a:t>
            </a:r>
            <a:r>
              <a:rPr lang="uk-UA" dirty="0" smtClean="0"/>
              <a:t>;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have a creative and artistic </a:t>
            </a:r>
            <a:r>
              <a:rPr lang="en-US" dirty="0" smtClean="0"/>
              <a:t>skills</a:t>
            </a:r>
            <a:r>
              <a:rPr lang="uk-UA" dirty="0"/>
              <a:t>;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good </a:t>
            </a:r>
            <a:r>
              <a:rPr lang="en-US" dirty="0" smtClean="0"/>
              <a:t>memory</a:t>
            </a:r>
            <a:r>
              <a:rPr lang="uk-UA" dirty="0" smtClean="0"/>
              <a:t>;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have creative </a:t>
            </a:r>
            <a:r>
              <a:rPr lang="en-US" dirty="0" smtClean="0"/>
              <a:t>thinking</a:t>
            </a:r>
            <a:r>
              <a:rPr lang="uk-UA" dirty="0"/>
              <a:t>;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to be </a:t>
            </a:r>
            <a:r>
              <a:rPr lang="en-US" dirty="0" smtClean="0"/>
              <a:t>tactful</a:t>
            </a:r>
            <a:r>
              <a:rPr lang="uk-UA" dirty="0" smtClean="0"/>
              <a:t>;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to be </a:t>
            </a:r>
            <a:r>
              <a:rPr lang="en-US" dirty="0" smtClean="0"/>
              <a:t>mobile</a:t>
            </a:r>
            <a:r>
              <a:rPr lang="uk-UA" dirty="0"/>
              <a:t>;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/>
              <a:t>a stress tolerance, </a:t>
            </a:r>
            <a:r>
              <a:rPr lang="en-US" dirty="0" smtClean="0"/>
              <a:t>ability </a:t>
            </a:r>
            <a:r>
              <a:rPr lang="en-US" dirty="0"/>
              <a:t>to work in a </a:t>
            </a:r>
            <a:r>
              <a:rPr lang="en-US" dirty="0" smtClean="0"/>
              <a:t>team</a:t>
            </a:r>
            <a:r>
              <a:rPr lang="uk-UA" dirty="0" smtClean="0"/>
              <a:t>;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251926"/>
            <a:ext cx="2016224" cy="26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2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CC"/>
                </a:solidFill>
              </a:rPr>
              <a:t>P</a:t>
            </a:r>
            <a:r>
              <a:rPr lang="en-GB" dirty="0" smtClean="0">
                <a:solidFill>
                  <a:srgbClr val="0000CC"/>
                </a:solidFill>
              </a:rPr>
              <a:t>luses</a:t>
            </a:r>
            <a:r>
              <a:rPr lang="en-GB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355160" cy="4525963"/>
          </a:xfrm>
        </p:spPr>
        <p:txBody>
          <a:bodyPr/>
          <a:lstStyle/>
          <a:p>
            <a:r>
              <a:rPr lang="en-US" dirty="0" smtClean="0"/>
              <a:t>Active </a:t>
            </a:r>
            <a:r>
              <a:rPr lang="en-US" dirty="0"/>
              <a:t>lifestyle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Meet </a:t>
            </a:r>
            <a:r>
              <a:rPr lang="en-US" dirty="0"/>
              <a:t>and chat with many famous, talented and just good people;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ability to travel to different cities and countries, to be there, where you do not let the majority;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status of "free artist" not to work "from start to finish."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6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438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10 commandments of journalism</vt:lpstr>
      <vt:lpstr>Презентация PowerPoint</vt:lpstr>
      <vt:lpstr> </vt:lpstr>
      <vt:lpstr>Requirements for the profession</vt:lpstr>
      <vt:lpstr>Pluses </vt:lpstr>
      <vt:lpstr>Cons</vt:lpstr>
      <vt:lpstr>Well-known journalists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ва</cp:lastModifiedBy>
  <cp:revision>27</cp:revision>
  <dcterms:created xsi:type="dcterms:W3CDTF">2013-07-29T17:42:42Z</dcterms:created>
  <dcterms:modified xsi:type="dcterms:W3CDTF">2014-11-17T19:39:16Z</dcterms:modified>
</cp:coreProperties>
</file>