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sldIdLst>
    <p:sldId id="259" r:id="rId6"/>
    <p:sldId id="256" r:id="rId7"/>
    <p:sldId id="262" r:id="rId8"/>
    <p:sldId id="263" r:id="rId9"/>
    <p:sldId id="257" r:id="rId10"/>
    <p:sldId id="25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Франція - повоєнний період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89492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000" dirty="0" err="1" smtClean="0">
                <a:solidFill>
                  <a:srgbClr val="FFFF00"/>
                </a:solidFill>
              </a:rPr>
              <a:t>Франція</a:t>
            </a:r>
            <a:r>
              <a:rPr lang="ru-RU" sz="2000" dirty="0">
                <a:solidFill>
                  <a:srgbClr val="FFFF00"/>
                </a:solidFill>
              </a:rPr>
              <a:t> </a:t>
            </a:r>
            <a:r>
              <a:rPr lang="ru-RU" sz="2000" dirty="0" err="1">
                <a:solidFill>
                  <a:srgbClr val="FFFF00"/>
                </a:solidFill>
              </a:rPr>
              <a:t>наприкінці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en-US" sz="2000" dirty="0">
                <a:solidFill>
                  <a:srgbClr val="FFFF00"/>
                </a:solidFill>
              </a:rPr>
              <a:t>XIX - </a:t>
            </a:r>
            <a:r>
              <a:rPr lang="ru-RU" sz="2000" dirty="0">
                <a:solidFill>
                  <a:srgbClr val="FFFF00"/>
                </a:solidFill>
              </a:rPr>
              <a:t>початку </a:t>
            </a:r>
            <a:r>
              <a:rPr lang="en-US" sz="2000" u="sng" dirty="0">
                <a:solidFill>
                  <a:srgbClr val="FFFF00"/>
                </a:solidFill>
              </a:rPr>
              <a:t>XX</a:t>
            </a:r>
            <a:r>
              <a:rPr lang="en-US" sz="2000" dirty="0">
                <a:solidFill>
                  <a:srgbClr val="FFFF00"/>
                </a:solidFill>
              </a:rPr>
              <a:t> </a:t>
            </a:r>
            <a:r>
              <a:rPr lang="ru-RU" sz="2000" dirty="0">
                <a:solidFill>
                  <a:srgbClr val="FFFF00"/>
                </a:solidFill>
              </a:rPr>
              <a:t>ст. </a:t>
            </a:r>
            <a:r>
              <a:rPr lang="ru-RU" sz="2000" dirty="0" err="1">
                <a:solidFill>
                  <a:srgbClr val="FFFF00"/>
                </a:solidFill>
              </a:rPr>
              <a:t>залишалася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країною</a:t>
            </a:r>
            <a:r>
              <a:rPr lang="ru-RU" sz="2000" dirty="0">
                <a:solidFill>
                  <a:srgbClr val="FFFF00"/>
                </a:solidFill>
              </a:rPr>
              <a:t>, де </a:t>
            </a:r>
            <a:r>
              <a:rPr lang="ru-RU" sz="2000" dirty="0" err="1" smtClean="0">
                <a:solidFill>
                  <a:srgbClr val="FFFF00"/>
                </a:solidFill>
              </a:rPr>
              <a:t>сільське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</a:rPr>
              <a:t>господарство</a:t>
            </a:r>
            <a:r>
              <a:rPr lang="ru-RU" sz="2000" dirty="0">
                <a:solidFill>
                  <a:srgbClr val="FFFF00"/>
                </a:solidFill>
              </a:rPr>
              <a:t> </a:t>
            </a:r>
            <a:r>
              <a:rPr lang="ru-RU" sz="2000" dirty="0" err="1" smtClean="0">
                <a:solidFill>
                  <a:srgbClr val="FFFF00"/>
                </a:solidFill>
              </a:rPr>
              <a:t>першенствувало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dirty="0">
                <a:solidFill>
                  <a:srgbClr val="FFFF00"/>
                </a:solidFill>
              </a:rPr>
              <a:t>перед </a:t>
            </a:r>
            <a:r>
              <a:rPr lang="ru-RU" sz="2000" dirty="0" err="1">
                <a:solidFill>
                  <a:srgbClr val="FFFF00"/>
                </a:solidFill>
              </a:rPr>
              <a:t>промисловістю</a:t>
            </a:r>
            <a:r>
              <a:rPr lang="ru-RU" sz="2000" dirty="0">
                <a:solidFill>
                  <a:srgbClr val="FFFF00"/>
                </a:solidFill>
              </a:rPr>
              <a:t>, а ремесло і </a:t>
            </a:r>
            <a:r>
              <a:rPr lang="ru-RU" sz="2000" dirty="0" err="1">
                <a:solidFill>
                  <a:srgbClr val="FFFF00"/>
                </a:solidFill>
              </a:rPr>
              <a:t>дрібні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підприємства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</a:rPr>
              <a:t>першенствували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dirty="0">
                <a:solidFill>
                  <a:srgbClr val="FFFF00"/>
                </a:solidFill>
              </a:rPr>
              <a:t>перед великим фабрикою. </a:t>
            </a:r>
            <a:r>
              <a:rPr lang="ru-RU" sz="2000" dirty="0" err="1">
                <a:solidFill>
                  <a:srgbClr val="FFFF00"/>
                </a:solidFill>
              </a:rPr>
              <a:t>Банківський</a:t>
            </a:r>
            <a:r>
              <a:rPr lang="ru-RU" sz="2000" dirty="0">
                <a:solidFill>
                  <a:srgbClr val="FFFF00"/>
                </a:solidFill>
              </a:rPr>
              <a:t> </a:t>
            </a:r>
            <a:r>
              <a:rPr lang="ru-RU" sz="2000" dirty="0" err="1" smtClean="0">
                <a:solidFill>
                  <a:srgbClr val="FFFF00"/>
                </a:solidFill>
              </a:rPr>
              <a:t>капітал</a:t>
            </a:r>
            <a:r>
              <a:rPr lang="ru-RU" sz="2000" dirty="0" smtClean="0">
                <a:solidFill>
                  <a:srgbClr val="FFFF00"/>
                </a:solidFill>
              </a:rPr>
              <a:t>, </a:t>
            </a:r>
            <a:r>
              <a:rPr lang="ru-RU" sz="2000" dirty="0" err="1">
                <a:solidFill>
                  <a:srgbClr val="FFFF00"/>
                </a:solidFill>
              </a:rPr>
              <a:t>відсотки</a:t>
            </a:r>
            <a:r>
              <a:rPr lang="ru-RU" sz="2000" dirty="0">
                <a:solidFill>
                  <a:srgbClr val="FFFF00"/>
                </a:solidFill>
              </a:rPr>
              <a:t> на </a:t>
            </a:r>
            <a:r>
              <a:rPr lang="ru-RU" sz="2000" dirty="0" err="1">
                <a:solidFill>
                  <a:srgbClr val="FFFF00"/>
                </a:solidFill>
              </a:rPr>
              <a:t>банківські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вклади</a:t>
            </a:r>
            <a:r>
              <a:rPr lang="ru-RU" sz="2000" dirty="0">
                <a:solidFill>
                  <a:srgbClr val="FFFF00"/>
                </a:solidFill>
              </a:rPr>
              <a:t>, </a:t>
            </a:r>
            <a:r>
              <a:rPr lang="ru-RU" sz="2000" dirty="0" err="1">
                <a:solidFill>
                  <a:srgbClr val="FFFF00"/>
                </a:solidFill>
              </a:rPr>
              <a:t>дрібна</a:t>
            </a:r>
            <a:r>
              <a:rPr lang="ru-RU" sz="2000" dirty="0">
                <a:solidFill>
                  <a:srgbClr val="FFFF00"/>
                </a:solidFill>
              </a:rPr>
              <a:t> </a:t>
            </a:r>
            <a:r>
              <a:rPr lang="ru-RU" sz="2000" dirty="0" err="1" smtClean="0">
                <a:solidFill>
                  <a:srgbClr val="FFFF00"/>
                </a:solidFill>
              </a:rPr>
              <a:t>власність</a:t>
            </a:r>
            <a:r>
              <a:rPr lang="ru-RU" sz="2000" dirty="0">
                <a:solidFill>
                  <a:srgbClr val="FFFF00"/>
                </a:solidFill>
              </a:rPr>
              <a:t> </a:t>
            </a:r>
            <a:r>
              <a:rPr lang="ru-RU" sz="2000" dirty="0" smtClean="0">
                <a:solidFill>
                  <a:srgbClr val="FFFF00"/>
                </a:solidFill>
              </a:rPr>
              <a:t>-</a:t>
            </a:r>
            <a:r>
              <a:rPr lang="ru-RU" sz="2000" dirty="0">
                <a:solidFill>
                  <a:srgbClr val="FFFF00"/>
                </a:solidFill>
              </a:rPr>
              <a:t> </a:t>
            </a:r>
            <a:r>
              <a:rPr lang="ru-RU" sz="2000" dirty="0" err="1" smtClean="0">
                <a:solidFill>
                  <a:srgbClr val="FFFF00"/>
                </a:solidFill>
              </a:rPr>
              <a:t>характерні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dirty="0">
                <a:solidFill>
                  <a:srgbClr val="FFFF00"/>
                </a:solidFill>
              </a:rPr>
              <a:t> </a:t>
            </a:r>
            <a:r>
              <a:rPr lang="ru-RU" sz="2000" dirty="0" err="1">
                <a:solidFill>
                  <a:srgbClr val="FFFF00"/>
                </a:solidFill>
              </a:rPr>
              <a:t>риси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французької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економіки</a:t>
            </a:r>
            <a:r>
              <a:rPr lang="ru-RU" sz="20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Е</a:t>
            </a:r>
            <a:r>
              <a:rPr lang="uk-UA" dirty="0" smtClean="0"/>
              <a:t>кономіка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23771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Колишня</a:t>
            </a:r>
            <a:r>
              <a:rPr lang="ru-RU" dirty="0"/>
              <a:t> </a:t>
            </a:r>
            <a:r>
              <a:rPr lang="ru-RU" dirty="0" err="1"/>
              <a:t>головна</a:t>
            </a:r>
            <a:r>
              <a:rPr lang="ru-RU" dirty="0"/>
              <a:t> </a:t>
            </a:r>
            <a:r>
              <a:rPr lang="ru-RU" dirty="0" err="1"/>
              <a:t>металургійна</a:t>
            </a:r>
            <a:r>
              <a:rPr lang="ru-RU" dirty="0"/>
              <a:t> база </a:t>
            </a:r>
            <a:r>
              <a:rPr lang="ru-RU" dirty="0" err="1"/>
              <a:t>Франції</a:t>
            </a:r>
            <a:r>
              <a:rPr lang="ru-RU" dirty="0"/>
              <a:t> в центральному </a:t>
            </a:r>
            <a:r>
              <a:rPr lang="ru-RU" dirty="0" err="1"/>
              <a:t>масиві</a:t>
            </a:r>
            <a:r>
              <a:rPr lang="ru-RU" dirty="0"/>
              <a:t>, в </a:t>
            </a:r>
            <a:r>
              <a:rPr lang="ru-RU" dirty="0" err="1"/>
              <a:t>районі</a:t>
            </a:r>
            <a:r>
              <a:rPr lang="ru-RU" dirty="0"/>
              <a:t> Сони і </a:t>
            </a:r>
            <a:r>
              <a:rPr lang="ru-RU" dirty="0" err="1"/>
              <a:t>Луари</a:t>
            </a:r>
            <a:r>
              <a:rPr lang="ru-RU" dirty="0"/>
              <a:t>, </a:t>
            </a:r>
            <a:r>
              <a:rPr lang="ru-RU" dirty="0" err="1"/>
              <a:t>перебувала</a:t>
            </a:r>
            <a:r>
              <a:rPr lang="ru-RU" dirty="0"/>
              <a:t> в </a:t>
            </a:r>
            <a:r>
              <a:rPr lang="ru-RU" dirty="0" err="1" smtClean="0"/>
              <a:t>занепаді</a:t>
            </a:r>
            <a:r>
              <a:rPr lang="ru-RU" dirty="0" smtClean="0"/>
              <a:t>. </a:t>
            </a:r>
            <a:r>
              <a:rPr lang="ru-RU" dirty="0" err="1" smtClean="0"/>
              <a:t>Франція</a:t>
            </a:r>
            <a:r>
              <a:rPr lang="ru-RU" dirty="0" smtClean="0"/>
              <a:t> </a:t>
            </a:r>
            <a:r>
              <a:rPr lang="ru-RU" dirty="0" err="1" smtClean="0"/>
              <a:t>посіла</a:t>
            </a:r>
            <a:r>
              <a:rPr lang="ru-RU" dirty="0" smtClean="0"/>
              <a:t> </a:t>
            </a:r>
            <a:r>
              <a:rPr lang="ru-RU" dirty="0"/>
              <a:t>друге </a:t>
            </a:r>
            <a:r>
              <a:rPr lang="ru-RU" dirty="0" err="1"/>
              <a:t>місце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 (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Сполучених</a:t>
            </a:r>
            <a:r>
              <a:rPr lang="ru-RU" dirty="0"/>
              <a:t> </a:t>
            </a:r>
            <a:r>
              <a:rPr lang="ru-RU" dirty="0" err="1"/>
              <a:t>Штатів</a:t>
            </a:r>
            <a:r>
              <a:rPr lang="ru-RU" dirty="0"/>
              <a:t>) з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автомобілів</a:t>
            </a:r>
            <a:r>
              <a:rPr lang="ru-RU" dirty="0"/>
              <a:t>, але </a:t>
            </a:r>
            <a:r>
              <a:rPr lang="ru-RU" dirty="0" err="1"/>
              <a:t>французьке</a:t>
            </a:r>
            <a:r>
              <a:rPr lang="ru-RU" dirty="0"/>
              <a:t> </a:t>
            </a:r>
            <a:r>
              <a:rPr lang="ru-RU" dirty="0" err="1" smtClean="0"/>
              <a:t>машинобудування</a:t>
            </a:r>
            <a:r>
              <a:rPr lang="ru-RU" dirty="0" smtClean="0"/>
              <a:t> </a:t>
            </a:r>
            <a:r>
              <a:rPr lang="ru-RU" dirty="0" err="1" smtClean="0"/>
              <a:t>зростало</a:t>
            </a:r>
            <a:r>
              <a:rPr lang="ru-RU" dirty="0"/>
              <a:t>, як і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повільно</a:t>
            </a:r>
            <a:r>
              <a:rPr lang="ru-RU" dirty="0"/>
              <a:t>, і 80%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верстатів</a:t>
            </a:r>
            <a:r>
              <a:rPr lang="ru-RU" dirty="0"/>
              <a:t> </a:t>
            </a:r>
            <a:r>
              <a:rPr lang="ru-RU" dirty="0" err="1"/>
              <a:t>ввозилося</a:t>
            </a:r>
            <a:r>
              <a:rPr lang="ru-RU" dirty="0"/>
              <a:t> з-за кордону.</a:t>
            </a:r>
          </a:p>
        </p:txBody>
      </p:sp>
    </p:spTree>
    <p:extLst>
      <p:ext uri="{BB962C8B-B14F-4D97-AF65-F5344CB8AC3E}">
        <p14:creationId xmlns:p14="http://schemas.microsoft.com/office/powerpoint/2010/main" val="2789522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Прискорився</a:t>
            </a:r>
            <a:r>
              <a:rPr lang="ru-RU" dirty="0"/>
              <a:t> </a:t>
            </a:r>
            <a:r>
              <a:rPr lang="ru-RU" dirty="0" err="1" smtClean="0"/>
              <a:t>процес</a:t>
            </a:r>
            <a:r>
              <a:rPr lang="ru-RU" dirty="0"/>
              <a:t> </a:t>
            </a:r>
            <a:r>
              <a:rPr lang="ru-RU" dirty="0" err="1"/>
              <a:t>концентрації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. 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руках </a:t>
            </a:r>
            <a:r>
              <a:rPr lang="ru-RU" dirty="0" err="1"/>
              <a:t>компаній</a:t>
            </a:r>
            <a:r>
              <a:rPr lang="ru-RU" dirty="0"/>
              <a:t> </a:t>
            </a:r>
            <a:r>
              <a:rPr lang="ru-RU" dirty="0" err="1"/>
              <a:t>зосередилося</a:t>
            </a:r>
            <a:r>
              <a:rPr lang="ru-RU" dirty="0"/>
              <a:t> близько 90% </a:t>
            </a:r>
            <a:r>
              <a:rPr lang="ru-RU" dirty="0" err="1"/>
              <a:t>всієї</a:t>
            </a:r>
            <a:r>
              <a:rPr lang="ru-RU" dirty="0"/>
              <a:t> </a:t>
            </a:r>
            <a:r>
              <a:rPr lang="ru-RU" dirty="0" err="1"/>
              <a:t>вуглевидобутку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71277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Франція в порівнянні з іншими провідними державами</a:t>
            </a:r>
            <a:endParaRPr lang="ru-RU" dirty="0"/>
          </a:p>
        </p:txBody>
      </p:sp>
      <p:pic>
        <p:nvPicPr>
          <p:cNvPr id="4" name="Picture 2" descr="d:\Users\Администратор\Desktop\51.htm2.gif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12776"/>
            <a:ext cx="6408712" cy="4994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296103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268760"/>
            <a:ext cx="4752528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3857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50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Техническая</vt:lpstr>
      <vt:lpstr>Бумажная</vt:lpstr>
      <vt:lpstr>Апекс</vt:lpstr>
      <vt:lpstr>Горизонт</vt:lpstr>
      <vt:lpstr>Исполнительная</vt:lpstr>
      <vt:lpstr>Франція - повоєнний період</vt:lpstr>
      <vt:lpstr>Економіка</vt:lpstr>
      <vt:lpstr>Презентация PowerPoint</vt:lpstr>
      <vt:lpstr>Презентация PowerPoint</vt:lpstr>
      <vt:lpstr>Франція в порівнянні з іншими провідними державами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Франція - повоєнний період</dc:title>
  <dc:creator>Администратор</dc:creator>
  <cp:lastModifiedBy>XTreme.ws</cp:lastModifiedBy>
  <cp:revision>5</cp:revision>
  <dcterms:created xsi:type="dcterms:W3CDTF">2013-12-18T21:29:41Z</dcterms:created>
  <dcterms:modified xsi:type="dcterms:W3CDTF">2013-12-18T21:58:35Z</dcterms:modified>
</cp:coreProperties>
</file>