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8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E7B7-E787-4C36-9666-6F01CCCFD555}" type="datetimeFigureOut">
              <a:rPr lang="ru-RU" smtClean="0"/>
              <a:t>06.01.2012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142D83-4060-4E22-8B7F-D643BCD0A74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E7B7-E787-4C36-9666-6F01CCCFD555}" type="datetimeFigureOut">
              <a:rPr lang="ru-RU" smtClean="0"/>
              <a:t>06.01.2012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2D83-4060-4E22-8B7F-D643BCD0A7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E7B7-E787-4C36-9666-6F01CCCFD555}" type="datetimeFigureOut">
              <a:rPr lang="ru-RU" smtClean="0"/>
              <a:t>06.01.2012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2D83-4060-4E22-8B7F-D643BCD0A7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6FEE7B7-E787-4C36-9666-6F01CCCFD555}" type="datetimeFigureOut">
              <a:rPr lang="ru-RU" smtClean="0"/>
              <a:t>06.01.2012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2142D83-4060-4E22-8B7F-D643BCD0A744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E7B7-E787-4C36-9666-6F01CCCFD555}" type="datetimeFigureOut">
              <a:rPr lang="ru-RU" smtClean="0"/>
              <a:t>06.01.2012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2D83-4060-4E22-8B7F-D643BCD0A74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E7B7-E787-4C36-9666-6F01CCCFD555}" type="datetimeFigureOut">
              <a:rPr lang="ru-RU" smtClean="0"/>
              <a:t>06.01.2012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2D83-4060-4E22-8B7F-D643BCD0A74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2D83-4060-4E22-8B7F-D643BCD0A74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E7B7-E787-4C36-9666-6F01CCCFD555}" type="datetimeFigureOut">
              <a:rPr lang="ru-RU" smtClean="0"/>
              <a:t>06.01.2012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E7B7-E787-4C36-9666-6F01CCCFD555}" type="datetimeFigureOut">
              <a:rPr lang="ru-RU" smtClean="0"/>
              <a:t>06.01.2012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2D83-4060-4E22-8B7F-D643BCD0A74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E7B7-E787-4C36-9666-6F01CCCFD555}" type="datetimeFigureOut">
              <a:rPr lang="ru-RU" smtClean="0"/>
              <a:t>06.01.2012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2D83-4060-4E22-8B7F-D643BCD0A7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6FEE7B7-E787-4C36-9666-6F01CCCFD555}" type="datetimeFigureOut">
              <a:rPr lang="ru-RU" smtClean="0"/>
              <a:t>06.01.2012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2142D83-4060-4E22-8B7F-D643BCD0A74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E7B7-E787-4C36-9666-6F01CCCFD555}" type="datetimeFigureOut">
              <a:rPr lang="ru-RU" smtClean="0"/>
              <a:t>06.01.2012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142D83-4060-4E22-8B7F-D643BCD0A74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6FEE7B7-E787-4C36-9666-6F01CCCFD555}" type="datetimeFigureOut">
              <a:rPr lang="ru-RU" smtClean="0"/>
              <a:t>06.01.2012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2142D83-4060-4E22-8B7F-D643BCD0A744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ертикальный свиток 3"/>
          <p:cNvSpPr/>
          <p:nvPr/>
        </p:nvSpPr>
        <p:spPr>
          <a:xfrm>
            <a:off x="-285784" y="0"/>
            <a:ext cx="10001320" cy="6858000"/>
          </a:xfrm>
          <a:prstGeom prst="vertic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perspectiveAbove"/>
              <a:lightRig rig="threePt" dir="t"/>
            </a:scene3d>
          </a:bodyPr>
          <a:lstStyle/>
          <a:p>
            <a:pPr algn="r"/>
            <a:r>
              <a:rPr lang="ru-RU" sz="32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reflection blurRad="6350" stA="60000" endA="900" endPos="60000" dist="29997" dir="5400000" sy="-100000" algn="bl" rotWithShape="0"/>
                </a:effectLst>
                <a:latin typeface="Segoe Print" pitchFamily="2" charset="0"/>
              </a:rPr>
              <a:t>Вторник, 1923 Г.</a:t>
            </a:r>
          </a:p>
          <a:p>
            <a:pPr algn="ctr"/>
            <a:r>
              <a:rPr lang="ru-RU" sz="32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reflection blurRad="6350" stA="60000" endA="900" endPos="60000" dist="29997" dir="5400000" sy="-100000" algn="bl" rotWithShape="0"/>
                </a:effectLst>
                <a:latin typeface="Segoe Print" pitchFamily="2" charset="0"/>
              </a:rPr>
              <a:t>Сегодня я стою на пороге великого открытия. Наконец-то мы нашли путь, который приведет меня к известнейшему городу древней цивилизации Майя – </a:t>
            </a:r>
          </a:p>
          <a:p>
            <a:pPr algn="ctr"/>
            <a:r>
              <a:rPr lang="ru-RU" sz="96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reflection blurRad="6350" stA="60000" endA="900" endPos="60000" dist="29997" dir="5400000" sy="-100000" algn="bl" rotWithShape="0"/>
                </a:effectLst>
                <a:latin typeface="Wooden Ship Decorated" pitchFamily="2" charset="0"/>
              </a:rPr>
              <a:t>Чичен-Ица</a:t>
            </a:r>
            <a:endParaRPr lang="ru-RU" sz="9600" b="1" dirty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reflection blurRad="6350" stA="60000" endA="900" endPos="60000" dist="29997" dir="5400000" sy="-100000" algn="bl" rotWithShape="0"/>
              </a:effectLst>
              <a:latin typeface="Wooden Ship Decorated" pitchFamily="2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1"/>
            <a:ext cx="8286776" cy="857232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Дневник великого исследователя</a:t>
            </a:r>
            <a:br>
              <a:rPr lang="ru-RU" sz="3200" dirty="0" smtClean="0">
                <a:solidFill>
                  <a:schemeClr val="bg1"/>
                </a:solidFill>
              </a:rPr>
            </a:br>
            <a:r>
              <a:rPr lang="ru-RU" sz="3200" dirty="0" smtClean="0">
                <a:solidFill>
                  <a:schemeClr val="bg1"/>
                </a:solidFill>
              </a:rPr>
              <a:t>Джона Стефенса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285720" y="-285776"/>
            <a:ext cx="8858280" cy="7500990"/>
          </a:xfrm>
          <a:prstGeom prst="horizontalScrol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5" name="Содержимое 1"/>
          <p:cNvSpPr>
            <a:spLocks noGrp="1"/>
          </p:cNvSpPr>
          <p:nvPr>
            <p:ph idx="1"/>
          </p:nvPr>
        </p:nvSpPr>
        <p:spPr>
          <a:xfrm>
            <a:off x="1428728" y="785794"/>
            <a:ext cx="7429552" cy="5286412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Segoe Print" pitchFamily="2" charset="0"/>
              </a:rPr>
              <a:t>Этот город прекраснейший город из всех мною увиденных… </a:t>
            </a:r>
            <a:endParaRPr lang="ru-RU" dirty="0">
              <a:latin typeface="Segoe Prin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ертикальный свиток 5"/>
          <p:cNvSpPr/>
          <p:nvPr/>
        </p:nvSpPr>
        <p:spPr>
          <a:xfrm>
            <a:off x="0" y="357166"/>
            <a:ext cx="9144000" cy="6286544"/>
          </a:xfrm>
          <a:prstGeom prst="vertic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одержимое 1"/>
          <p:cNvSpPr>
            <a:spLocks noGrp="1"/>
          </p:cNvSpPr>
          <p:nvPr>
            <p:ph idx="1"/>
          </p:nvPr>
        </p:nvSpPr>
        <p:spPr>
          <a:xfrm>
            <a:off x="1071538" y="1071546"/>
            <a:ext cx="7286676" cy="5286412"/>
          </a:xfrm>
        </p:spPr>
        <p:txBody>
          <a:bodyPr numCol="1"/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Segoe Print" pitchFamily="2" charset="0"/>
              </a:rPr>
              <a:t>История этого места очень интересна:</a:t>
            </a:r>
          </a:p>
          <a:p>
            <a:pPr>
              <a:buBlip>
                <a:blip r:embed="rId2"/>
              </a:buBlip>
            </a:pPr>
            <a:r>
              <a:rPr lang="ru-RU" dirty="0" smtClean="0">
                <a:solidFill>
                  <a:schemeClr val="bg1"/>
                </a:solidFill>
                <a:latin typeface="Segoe Print" pitchFamily="2" charset="0"/>
              </a:rPr>
              <a:t>Построен в начале </a:t>
            </a:r>
            <a:r>
              <a:rPr lang="en-US" dirty="0" smtClean="0">
                <a:solidFill>
                  <a:schemeClr val="bg1"/>
                </a:solidFill>
                <a:latin typeface="Segoe Print" pitchFamily="2" charset="0"/>
              </a:rPr>
              <a:t>VI</a:t>
            </a:r>
            <a:r>
              <a:rPr lang="ru-RU" dirty="0" smtClean="0">
                <a:solidFill>
                  <a:schemeClr val="bg1"/>
                </a:solidFill>
                <a:latin typeface="Segoe Print" pitchFamily="2" charset="0"/>
              </a:rPr>
              <a:t> века индейцами майя</a:t>
            </a:r>
          </a:p>
          <a:p>
            <a:pPr>
              <a:buBlip>
                <a:blip r:embed="rId2"/>
              </a:buBlip>
            </a:pPr>
            <a:r>
              <a:rPr lang="ru-RU" dirty="0" smtClean="0">
                <a:solidFill>
                  <a:schemeClr val="bg1"/>
                </a:solidFill>
                <a:latin typeface="Segoe Print" pitchFamily="2" charset="0"/>
              </a:rPr>
              <a:t>В Х веке в городе обитала цивилизация тольтеков</a:t>
            </a:r>
          </a:p>
          <a:p>
            <a:pPr>
              <a:buBlip>
                <a:blip r:embed="rId2"/>
              </a:buBlip>
            </a:pPr>
            <a:r>
              <a:rPr lang="ru-RU" dirty="0" smtClean="0">
                <a:solidFill>
                  <a:schemeClr val="bg1"/>
                </a:solidFill>
                <a:latin typeface="Segoe Print" pitchFamily="2" charset="0"/>
              </a:rPr>
              <a:t>К концу </a:t>
            </a:r>
            <a:r>
              <a:rPr lang="en-US" dirty="0" smtClean="0">
                <a:solidFill>
                  <a:schemeClr val="bg1"/>
                </a:solidFill>
                <a:latin typeface="Segoe Print" pitchFamily="2" charset="0"/>
              </a:rPr>
              <a:t>XIV</a:t>
            </a:r>
            <a:r>
              <a:rPr lang="ru-RU" dirty="0" smtClean="0">
                <a:solidFill>
                  <a:schemeClr val="bg1"/>
                </a:solidFill>
                <a:latin typeface="Segoe Print" pitchFamily="2" charset="0"/>
              </a:rPr>
              <a:t> века тольтеки, как и майя, бесследно исчезли из города</a:t>
            </a:r>
          </a:p>
          <a:p>
            <a:pPr>
              <a:buBlip>
                <a:blip r:embed="rId2"/>
              </a:buBlip>
            </a:pPr>
            <a:r>
              <a:rPr lang="ru-RU" dirty="0" smtClean="0">
                <a:solidFill>
                  <a:schemeClr val="bg1"/>
                </a:solidFill>
                <a:latin typeface="Segoe Print" pitchFamily="2" charset="0"/>
              </a:rPr>
              <a:t>Территория, раскопанная нами, занимает 6 кв.км</a:t>
            </a:r>
          </a:p>
          <a:p>
            <a:pPr>
              <a:buBlip>
                <a:blip r:embed="rId2"/>
              </a:buBlip>
            </a:pPr>
            <a:r>
              <a:rPr lang="ru-RU" dirty="0" smtClean="0">
                <a:solidFill>
                  <a:schemeClr val="bg1"/>
                </a:solidFill>
                <a:latin typeface="Segoe Print" pitchFamily="2" charset="0"/>
              </a:rPr>
              <a:t>Мы дали этому месту условное название «Старый Чичен»</a:t>
            </a:r>
          </a:p>
          <a:p>
            <a:pPr>
              <a:buBlip>
                <a:blip r:embed="rId2"/>
              </a:buBlip>
            </a:pPr>
            <a:endParaRPr lang="ru-RU" dirty="0" smtClean="0">
              <a:solidFill>
                <a:schemeClr val="bg1"/>
              </a:solidFill>
              <a:latin typeface="Segoe Print" pitchFamily="2" charset="0"/>
            </a:endParaRPr>
          </a:p>
          <a:p>
            <a:pPr>
              <a:buNone/>
            </a:pPr>
            <a:endParaRPr lang="ru-RU" dirty="0">
              <a:solidFill>
                <a:schemeClr val="bg1"/>
              </a:solidFill>
              <a:latin typeface="Segoe Prin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ертикальный свиток 3"/>
          <p:cNvSpPr/>
          <p:nvPr/>
        </p:nvSpPr>
        <p:spPr>
          <a:xfrm>
            <a:off x="0" y="357166"/>
            <a:ext cx="9286940" cy="6357982"/>
          </a:xfrm>
          <a:prstGeom prst="vertic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57224" y="642918"/>
            <a:ext cx="7643866" cy="5715040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  <a:t/>
            </a:r>
            <a:b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  <a:t/>
            </a:r>
            <a:b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  <a:t>Первое из строений, которое привлекло наше внимание – пирамида </a:t>
            </a:r>
            <a:b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  <a:t>Эль-Кастильо (также имеет название Кукулькан)</a:t>
            </a:r>
            <a:b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  <a:t/>
            </a:r>
            <a:b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  <a:t/>
            </a:r>
            <a:b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  <a:t/>
            </a:r>
            <a:b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  <a:t/>
            </a:r>
            <a:b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  <a:t/>
            </a:r>
            <a:b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  <a:t/>
            </a:r>
            <a:b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  <a:t/>
            </a:r>
            <a:b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  <a:t/>
            </a:r>
            <a:br>
              <a:rPr lang="ru-RU" sz="2800" dirty="0" smtClean="0">
                <a:solidFill>
                  <a:schemeClr val="bg1"/>
                </a:solidFill>
                <a:latin typeface="Segoe Print" pitchFamily="2" charset="0"/>
              </a:rPr>
            </a:br>
            <a:endParaRPr lang="ru-RU" sz="2800" dirty="0">
              <a:solidFill>
                <a:schemeClr val="bg1"/>
              </a:solidFill>
              <a:latin typeface="Segoe Prin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ертикальный свиток 3"/>
          <p:cNvSpPr/>
          <p:nvPr/>
        </p:nvSpPr>
        <p:spPr>
          <a:xfrm>
            <a:off x="0" y="285728"/>
            <a:ext cx="9144000" cy="6572272"/>
          </a:xfrm>
          <a:prstGeom prst="vertic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71538" y="1142984"/>
            <a:ext cx="7000924" cy="4953016"/>
          </a:xfrm>
        </p:spPr>
        <p:txBody>
          <a:bodyPr>
            <a:normAutofit fontScale="92500"/>
          </a:bodyPr>
          <a:lstStyle/>
          <a:p>
            <a:pPr>
              <a:buBlip>
                <a:blip r:embed="rId2"/>
              </a:buBlip>
            </a:pPr>
            <a:r>
              <a:rPr lang="ru-RU" dirty="0" smtClean="0">
                <a:latin typeface="Segoe Print" pitchFamily="2" charset="0"/>
              </a:rPr>
              <a:t>  </a:t>
            </a:r>
            <a:r>
              <a:rPr lang="ru-RU" dirty="0" smtClean="0">
                <a:solidFill>
                  <a:schemeClr val="bg1"/>
                </a:solidFill>
                <a:latin typeface="Segoe Print" pitchFamily="2" charset="0"/>
              </a:rPr>
              <a:t>П</a:t>
            </a:r>
            <a:r>
              <a:rPr lang="ru-RU" dirty="0" smtClean="0">
                <a:solidFill>
                  <a:schemeClr val="bg1"/>
                </a:solidFill>
                <a:latin typeface="Segoe Print" pitchFamily="2" charset="0"/>
              </a:rPr>
              <a:t>еревод слова «Кукулькан» – «оперённый змей», ведь символом Эль-Кастильо являются статуи змеи, которые украшают сооружение</a:t>
            </a:r>
          </a:p>
          <a:p>
            <a:pPr>
              <a:buBlip>
                <a:blip r:embed="rId2"/>
              </a:buBlip>
            </a:pPr>
            <a:r>
              <a:rPr lang="ru-RU" dirty="0" smtClean="0">
                <a:solidFill>
                  <a:schemeClr val="bg1"/>
                </a:solidFill>
                <a:latin typeface="Segoe Print" pitchFamily="2" charset="0"/>
              </a:rPr>
              <a:t>В основу храма положено представления древних цивилизаций о календаре. Мы подсчитали: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  <a:latin typeface="Segoe Print" pitchFamily="2" charset="0"/>
              </a:rPr>
              <a:t>Ступени лестницы(91)*число лестниц(4)+платформа, на которой стоит храм(еще одна ступень)=365(дней в году)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Segoe Print" pitchFamily="2" charset="0"/>
              </a:rPr>
              <a:t>  </a:t>
            </a:r>
          </a:p>
          <a:p>
            <a:pPr>
              <a:buNone/>
            </a:pPr>
            <a:endParaRPr lang="ru-RU" dirty="0" smtClean="0">
              <a:solidFill>
                <a:schemeClr val="bg1"/>
              </a:solidFill>
              <a:latin typeface="Segoe Print" pitchFamily="2" charset="0"/>
            </a:endParaRPr>
          </a:p>
          <a:p>
            <a:pPr>
              <a:buBlip>
                <a:blip r:embed="rId2"/>
              </a:buBlip>
            </a:pPr>
            <a:endParaRPr lang="ru-RU" dirty="0">
              <a:solidFill>
                <a:schemeClr val="bg1"/>
              </a:solidFill>
              <a:latin typeface="Segoe Prin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62</TotalTime>
  <Words>148</Words>
  <Application>Microsoft Office PowerPoint</Application>
  <PresentationFormat>Экран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Бумажная</vt:lpstr>
      <vt:lpstr>Дневник великого исследователя Джона Стефенса</vt:lpstr>
      <vt:lpstr>Слайд 2</vt:lpstr>
      <vt:lpstr>Слайд 3</vt:lpstr>
      <vt:lpstr>  Первое из строений, которое привлекло наше внимание – пирамида  Эль-Кастильо (также имеет название Кукулькан)         </vt:lpstr>
      <vt:lpstr>Слайд 5</vt:lpstr>
    </vt:vector>
  </TitlesOfParts>
  <Company>Приват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Дневник великого иследователя ???????????????????????????</dc:title>
  <dc:creator>Оля</dc:creator>
  <cp:lastModifiedBy>Оля</cp:lastModifiedBy>
  <cp:revision>7</cp:revision>
  <dcterms:created xsi:type="dcterms:W3CDTF">2012-01-06T09:50:04Z</dcterms:created>
  <dcterms:modified xsi:type="dcterms:W3CDTF">2012-01-06T10:52:35Z</dcterms:modified>
</cp:coreProperties>
</file>