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1_%D0%B3%D1%80%D1%83%D0%B4%D0%BD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78" TargetMode="External"/><Relationship Id="rId5" Type="http://schemas.openxmlformats.org/officeDocument/2006/relationships/hyperlink" Target="http://uk.wikipedia.org/wiki/18_%D0%B3%D1%80%D1%83%D0%B4%D0%BD%D1%8F" TargetMode="External"/><Relationship Id="rId4" Type="http://schemas.openxmlformats.org/officeDocument/2006/relationships/hyperlink" Target="http://uk.wikipedia.org/wiki/187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b11002da464e5913f1b101a6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56562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Віссаріонович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Феськова</a:t>
            </a:r>
            <a:r>
              <a:rPr lang="ru-RU" sz="2000" i="1" u="sng" dirty="0" smtClean="0"/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11- 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lotov,_Stalin_and_Voroshilov,_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3627"/>
          </a:xfrm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1953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інсульт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арештовані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відразу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зважилася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увійти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кімнату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виявився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медичної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допомоги.Коли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дізналися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вони стали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тягнути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час, перш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ніж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допустити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Коли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зроблено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неможливо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5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1953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помер.</a:t>
            </a:r>
            <a:endParaRPr lang="ru-RU" sz="2400" dirty="0"/>
          </a:p>
        </p:txBody>
      </p:sp>
      <p:pic>
        <p:nvPicPr>
          <p:cNvPr id="6" name="Рисунок 5" descr="13 Exhibition of National Economy Achievements (VDNH), Moscow, USSR, 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659648" cy="2425824"/>
          </a:xfrm>
          <a:prstGeom prst="rect">
            <a:avLst/>
          </a:prstGeom>
        </p:spPr>
      </p:pic>
      <p:pic>
        <p:nvPicPr>
          <p:cNvPr id="7" name="Рисунок 6" descr="1222547080_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149080"/>
            <a:ext cx="3561569" cy="237437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лин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дата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21 грудня"/>
              </a:rPr>
              <a:t>21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21 грудня"/>
              </a:rPr>
              <a:t>грудня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1879"/>
              </a:rPr>
              <a:t>1879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року (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насправді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18 грудня"/>
              </a:rPr>
              <a:t>18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18 грудня"/>
              </a:rPr>
              <a:t>грудня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1878"/>
              </a:rPr>
              <a:t>1878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Ґорі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Катерина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Георгіївна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само, як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чоловік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походила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селянської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сім'ї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Вона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заробляла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шиттям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пранням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білизни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часу для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дня проводив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вулиці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дитинстві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переніс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віспу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сліди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обличчі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пізніше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фігурував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документах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кличка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Рябий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випадковій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дванадцятирічний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пошкодив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ліву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руку,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часом вона стала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ретельно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приховував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часткову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сухорукість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намагався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роздягатися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прилюдно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рідко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показувався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любив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купатися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відпочинку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Чорного моря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зазвичай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гуляв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вздовж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берега,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знімаючи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одягу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dc5035e2cb85a243e3a9485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дитинства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виділявся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впертістю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прагненням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переваги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однолітками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читав.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Низькорослий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міг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розраховувати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хлоп'ячих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бійках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боявся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побитим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змалку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потайливим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мстивим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недолюблював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міцних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людей. Але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інородцем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юнак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маленького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провінційного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небагато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домогтися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царській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молодого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справили книги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А. Казбеги, особливо роман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Батьковбивця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- про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боротьбу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селян-горців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свою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свободу. 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5cf11168e6356e36beb5e1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7956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героїв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роману 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безстрашний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став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героєм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молодого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себе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ім'я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кличкою.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більшовики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звертаючись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нерідко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чимало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залишилися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ім'я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Коба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прізвище-псевдонім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kazbeg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4032448" cy="2805493"/>
          </a:xfrm>
          <a:prstGeom prst="rect">
            <a:avLst/>
          </a:prstGeom>
        </p:spPr>
      </p:pic>
      <p:pic>
        <p:nvPicPr>
          <p:cNvPr id="8" name="Рисунок 7" descr="Cover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73016"/>
            <a:ext cx="2238896" cy="31344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seph_Stalin_1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53285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хлопчикові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виповнилося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вісім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відправила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Горійське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училище.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Чотирирічний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курс училища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пройшов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важко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велося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добре писав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говорити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навчився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говорив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повільно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тихо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сильним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акцентом. У 1894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вступив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Тіфліської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407px-Stalin_1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92696"/>
            <a:ext cx="3485259" cy="51294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4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духовному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училищі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особливо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панувала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обстановка обскурантизму,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лицемірства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повсякденного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дріб'язкового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доносів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Тут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строгий порядок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військова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дисципліна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Не дивно,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виховували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слуг режиму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церкви,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революціонерів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  <p:pic>
        <p:nvPicPr>
          <p:cNvPr id="6" name="Рисунок 5" descr="0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89218"/>
            <a:ext cx="2569468" cy="3468782"/>
          </a:xfrm>
          <a:prstGeom prst="rect">
            <a:avLst/>
          </a:prstGeom>
        </p:spPr>
      </p:pic>
      <p:pic>
        <p:nvPicPr>
          <p:cNvPr id="7" name="Рисунок 6" descr="46-43-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616221"/>
            <a:ext cx="3840088" cy="26880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lin_na_tribune_mavzoleya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Семінарія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безсумнівно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вплинула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відношенні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- вона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розвинула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раніше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властиві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спритність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хитрість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грубість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ранньої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молодості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начисто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позбавлений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почуття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гумору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Будучи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семінаристом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вступив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зв'язок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першими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гуртками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марксистів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робочими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групами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підприємствах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Тіфліса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став членом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Месаме-даси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-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грузинської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соціал-демократичної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1920-х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боротьби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лідерство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використовуючи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партійний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інтриги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очолив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встановив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тоталітарний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режим.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Йосип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проводив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форсовану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індустріалізацію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насильницьку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колективізацію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813036_history_2942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20-30-х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знищив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передбачуваних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суперників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ініціатор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масового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терору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30-х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 проводив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зближення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фашистською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Німеччиною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(див.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Радянсько-німецькі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договори 1939),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привело до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трагедії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народу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Вітчизняній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1941 голова СНК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СМ) СРСР, в роки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голова ГКО, нарком оборони,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Верховний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головнокомандуючий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 1946-47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міністр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Збройних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сил СРСР. В роки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пішов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антигітлерівської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коаліції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закінчення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сприяв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виникненню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холодної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</TotalTime>
  <Words>492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2014-01-15T18:01:46Z</dcterms:created>
  <dcterms:modified xsi:type="dcterms:W3CDTF">2014-01-15T19:17:00Z</dcterms:modified>
</cp:coreProperties>
</file>