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Чехословаччина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20-30 </a:t>
            </a:r>
            <a:r>
              <a:rPr lang="ru-RU" dirty="0" smtClean="0"/>
              <a:t>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321945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5238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 fontScale="62500" lnSpcReduction="20000"/>
          </a:bodyPr>
          <a:lstStyle/>
          <a:p>
            <a:r>
              <a:rPr lang="ru-RU" sz="2600" i="1" dirty="0"/>
              <a:t>У </a:t>
            </a:r>
            <a:r>
              <a:rPr lang="ru-RU" sz="2600" i="1" dirty="0" err="1"/>
              <a:t>травні</a:t>
            </a:r>
            <a:r>
              <a:rPr lang="ru-RU" sz="2600" i="1" dirty="0"/>
              <a:t> 1938 р. </a:t>
            </a:r>
            <a:r>
              <a:rPr lang="ru-RU" sz="2600" dirty="0"/>
              <a:t>у </a:t>
            </a:r>
            <a:r>
              <a:rPr lang="ru-RU" sz="2600" dirty="0" err="1"/>
              <a:t>німецько-чехословацьких</a:t>
            </a:r>
            <a:r>
              <a:rPr lang="ru-RU" sz="2600" dirty="0"/>
              <a:t> </a:t>
            </a:r>
            <a:r>
              <a:rPr lang="ru-RU" sz="2600" dirty="0" err="1"/>
              <a:t>відносинах</a:t>
            </a:r>
            <a:r>
              <a:rPr lang="ru-RU" sz="2600" dirty="0"/>
              <a:t> настала криза: </a:t>
            </a:r>
            <a:r>
              <a:rPr lang="ru-RU" sz="2600" dirty="0" err="1"/>
              <a:t>поблизу</a:t>
            </a:r>
            <a:r>
              <a:rPr lang="ru-RU" sz="2600" dirty="0"/>
              <a:t> </a:t>
            </a:r>
            <a:r>
              <a:rPr lang="ru-RU" sz="2600" dirty="0" err="1"/>
              <a:t>чехословацьких</a:t>
            </a:r>
            <a:r>
              <a:rPr lang="ru-RU" sz="2600" dirty="0"/>
              <a:t> </a:t>
            </a:r>
            <a:r>
              <a:rPr lang="ru-RU" sz="2600" dirty="0" err="1"/>
              <a:t>кордонів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зосереджено</a:t>
            </a:r>
            <a:r>
              <a:rPr lang="ru-RU" sz="2600" dirty="0"/>
              <a:t> до </a:t>
            </a:r>
            <a:r>
              <a:rPr lang="ru-RU" sz="2600" i="1" dirty="0"/>
              <a:t>200 тис</a:t>
            </a:r>
            <a:r>
              <a:rPr lang="ru-RU" sz="2600" dirty="0"/>
              <a:t>. </a:t>
            </a:r>
            <a:r>
              <a:rPr lang="ru-RU" sz="2600" dirty="0" err="1"/>
              <a:t>німецьких</a:t>
            </a:r>
            <a:r>
              <a:rPr lang="ru-RU" sz="2600" dirty="0"/>
              <a:t> </a:t>
            </a:r>
            <a:r>
              <a:rPr lang="ru-RU" sz="2600" dirty="0" err="1"/>
              <a:t>військ</a:t>
            </a:r>
            <a:r>
              <a:rPr lang="ru-RU" sz="2600" dirty="0"/>
              <a:t>, але чехи і словаки </a:t>
            </a:r>
            <a:r>
              <a:rPr lang="ru-RU" sz="2600" dirty="0" err="1"/>
              <a:t>виявили</a:t>
            </a:r>
            <a:r>
              <a:rPr lang="ru-RU" sz="2600" dirty="0"/>
              <a:t> </a:t>
            </a:r>
            <a:r>
              <a:rPr lang="ru-RU" sz="2600" dirty="0" err="1"/>
              <a:t>готовність</a:t>
            </a:r>
            <a:r>
              <a:rPr lang="ru-RU" sz="2600" dirty="0"/>
              <a:t> </a:t>
            </a:r>
            <a:r>
              <a:rPr lang="ru-RU" sz="2600" dirty="0" err="1"/>
              <a:t>воювати</a:t>
            </a:r>
            <a:r>
              <a:rPr lang="ru-RU" sz="2600" dirty="0"/>
              <a:t>. </a:t>
            </a:r>
            <a:r>
              <a:rPr lang="ru-RU" sz="2600" dirty="0" err="1"/>
              <a:t>Маючи</a:t>
            </a:r>
            <a:r>
              <a:rPr lang="ru-RU" sz="2600" dirty="0"/>
              <a:t> у </a:t>
            </a:r>
            <a:r>
              <a:rPr lang="ru-RU" sz="2600" dirty="0" err="1"/>
              <a:t>своєму</a:t>
            </a:r>
            <a:r>
              <a:rPr lang="ru-RU" sz="2600" dirty="0"/>
              <a:t> </a:t>
            </a:r>
            <a:r>
              <a:rPr lang="ru-RU" sz="2600" dirty="0" err="1"/>
              <a:t>розпорядженні</a:t>
            </a:r>
            <a:r>
              <a:rPr lang="ru-RU" sz="2600" dirty="0"/>
              <a:t> </a:t>
            </a:r>
            <a:r>
              <a:rPr lang="ru-RU" sz="2600" dirty="0" err="1"/>
              <a:t>понад</a:t>
            </a:r>
            <a:r>
              <a:rPr lang="ru-RU" sz="2600" dirty="0"/>
              <a:t> 40 добре </a:t>
            </a:r>
            <a:r>
              <a:rPr lang="ru-RU" sz="2600" dirty="0" err="1"/>
              <a:t>вишколених</a:t>
            </a:r>
            <a:r>
              <a:rPr lang="ru-RU" sz="2600" dirty="0"/>
              <a:t> </a:t>
            </a:r>
            <a:r>
              <a:rPr lang="ru-RU" sz="2600" dirty="0" err="1"/>
              <a:t>дивізій</a:t>
            </a:r>
            <a:r>
              <a:rPr lang="ru-RU" sz="2600" dirty="0"/>
              <a:t>, </a:t>
            </a:r>
            <a:r>
              <a:rPr lang="ru-RU" sz="2600" dirty="0" err="1"/>
              <a:t>чехословацький</a:t>
            </a:r>
            <a:r>
              <a:rPr lang="ru-RU" sz="2600" dirty="0"/>
              <a:t> генштаб </a:t>
            </a:r>
            <a:r>
              <a:rPr lang="ru-RU" sz="2600" dirty="0" err="1"/>
              <a:t>додатково</a:t>
            </a:r>
            <a:r>
              <a:rPr lang="ru-RU" sz="2600" dirty="0"/>
              <a:t> закликав до </a:t>
            </a:r>
            <a:r>
              <a:rPr lang="ru-RU" sz="2600" dirty="0" err="1"/>
              <a:t>армії</a:t>
            </a:r>
            <a:r>
              <a:rPr lang="ru-RU" sz="2600" dirty="0"/>
              <a:t> </a:t>
            </a:r>
            <a:r>
              <a:rPr lang="ru-RU" sz="2600" dirty="0" err="1"/>
              <a:t>резервістів</a:t>
            </a:r>
            <a:r>
              <a:rPr lang="ru-RU" sz="2600" dirty="0"/>
              <a:t>, </a:t>
            </a:r>
            <a:r>
              <a:rPr lang="ru-RU" sz="2600" dirty="0" err="1"/>
              <a:t>сповнених</a:t>
            </a:r>
            <a:r>
              <a:rPr lang="ru-RU" sz="2600" dirty="0"/>
              <a:t> </a:t>
            </a:r>
            <a:r>
              <a:rPr lang="ru-RU" sz="2600" dirty="0" err="1"/>
              <a:t>рішучості</a:t>
            </a:r>
            <a:r>
              <a:rPr lang="ru-RU" sz="2600" dirty="0"/>
              <a:t> </a:t>
            </a:r>
            <a:r>
              <a:rPr lang="ru-RU" sz="2600" dirty="0" err="1"/>
              <a:t>зберегти</a:t>
            </a:r>
            <a:r>
              <a:rPr lang="ru-RU" sz="2600" dirty="0"/>
              <a:t> </a:t>
            </a:r>
            <a:r>
              <a:rPr lang="ru-RU" sz="2600" dirty="0" err="1"/>
              <a:t>цілісність</a:t>
            </a:r>
            <a:r>
              <a:rPr lang="ru-RU" sz="2600" dirty="0"/>
              <a:t> </a:t>
            </a:r>
            <a:r>
              <a:rPr lang="ru-RU" sz="2600" dirty="0" err="1"/>
              <a:t>країни</a:t>
            </a:r>
            <a:r>
              <a:rPr lang="ru-RU" sz="2600" dirty="0"/>
              <a:t>. </a:t>
            </a:r>
            <a:r>
              <a:rPr lang="ru-RU" sz="2600" dirty="0" err="1"/>
              <a:t>Такий</a:t>
            </a:r>
            <a:r>
              <a:rPr lang="ru-RU" sz="2600" dirty="0"/>
              <a:t> </a:t>
            </a:r>
            <a:r>
              <a:rPr lang="ru-RU" sz="2600" dirty="0" err="1"/>
              <a:t>розвиток</a:t>
            </a:r>
            <a:r>
              <a:rPr lang="ru-RU" sz="2600" dirty="0"/>
              <a:t> </a:t>
            </a:r>
            <a:r>
              <a:rPr lang="ru-RU" sz="2600" dirty="0" err="1"/>
              <a:t>подій</a:t>
            </a:r>
            <a:r>
              <a:rPr lang="ru-RU" sz="2600" dirty="0"/>
              <a:t> не </a:t>
            </a:r>
            <a:r>
              <a:rPr lang="ru-RU" sz="2600" dirty="0" err="1"/>
              <a:t>влаштовував</a:t>
            </a:r>
            <a:r>
              <a:rPr lang="ru-RU" sz="2600" dirty="0"/>
              <a:t> </a:t>
            </a:r>
            <a:r>
              <a:rPr lang="ru-RU" sz="2600" dirty="0" err="1"/>
              <a:t>ні</a:t>
            </a:r>
            <a:r>
              <a:rPr lang="ru-RU" sz="2600" dirty="0"/>
              <a:t> </a:t>
            </a:r>
            <a:r>
              <a:rPr lang="ru-RU" sz="2600" dirty="0" err="1"/>
              <a:t>Німеччину</a:t>
            </a:r>
            <a:r>
              <a:rPr lang="ru-RU" sz="2600" dirty="0"/>
              <a:t>, </a:t>
            </a:r>
            <a:r>
              <a:rPr lang="ru-RU" sz="2600" dirty="0" err="1"/>
              <a:t>ні</a:t>
            </a:r>
            <a:r>
              <a:rPr lang="ru-RU" sz="2600" dirty="0"/>
              <a:t> </a:t>
            </a:r>
            <a:r>
              <a:rPr lang="ru-RU" sz="2600" dirty="0" err="1"/>
              <a:t>Англію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провели </a:t>
            </a:r>
            <a:r>
              <a:rPr lang="ru-RU" sz="2600" dirty="0" err="1"/>
              <a:t>термінові</a:t>
            </a:r>
            <a:r>
              <a:rPr lang="ru-RU" sz="2600" dirty="0"/>
              <a:t> переговори з метою </a:t>
            </a:r>
            <a:r>
              <a:rPr lang="ru-RU" sz="2600" dirty="0" err="1"/>
              <a:t>відвернути</a:t>
            </a:r>
            <a:r>
              <a:rPr lang="ru-RU" sz="2600" dirty="0"/>
              <a:t> </a:t>
            </a:r>
            <a:r>
              <a:rPr lang="ru-RU" sz="2600" dirty="0" err="1"/>
              <a:t>зіткнення</a:t>
            </a:r>
            <a:r>
              <a:rPr lang="ru-RU" sz="2600" dirty="0"/>
              <a:t>. В </a:t>
            </a:r>
            <a:r>
              <a:rPr lang="ru-RU" sz="2600" dirty="0" err="1"/>
              <a:t>останній</a:t>
            </a:r>
            <a:r>
              <a:rPr lang="ru-RU" sz="2600" dirty="0"/>
              <a:t> момент </a:t>
            </a:r>
            <a:r>
              <a:rPr lang="ru-RU" sz="2600" dirty="0" err="1"/>
              <a:t>німецькі</a:t>
            </a:r>
            <a:r>
              <a:rPr lang="ru-RU" sz="2600" dirty="0"/>
              <a:t> </a:t>
            </a:r>
            <a:r>
              <a:rPr lang="ru-RU" sz="2600" dirty="0" err="1"/>
              <a:t>війська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зупинено</a:t>
            </a:r>
            <a:r>
              <a:rPr lang="ru-RU" sz="2600" dirty="0"/>
              <a:t> й </a:t>
            </a:r>
            <a:r>
              <a:rPr lang="ru-RU" sz="2600" dirty="0" err="1"/>
              <a:t>відведено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кордонів</a:t>
            </a:r>
            <a:r>
              <a:rPr lang="ru-RU" sz="2600" dirty="0"/>
              <a:t> ЧСР, </a:t>
            </a:r>
            <a:r>
              <a:rPr lang="ru-RU" sz="2600" dirty="0" err="1"/>
              <a:t>після</a:t>
            </a:r>
            <a:r>
              <a:rPr lang="ru-RU" sz="2600" dirty="0"/>
              <a:t> </a:t>
            </a:r>
            <a:r>
              <a:rPr lang="ru-RU" sz="2600" dirty="0" err="1"/>
              <a:t>чого</a:t>
            </a:r>
            <a:r>
              <a:rPr lang="ru-RU" sz="2600" dirty="0"/>
              <a:t> </a:t>
            </a:r>
            <a:r>
              <a:rPr lang="ru-RU" sz="2600" dirty="0" err="1"/>
              <a:t>відбулося</a:t>
            </a:r>
            <a:r>
              <a:rPr lang="ru-RU" sz="2600" dirty="0"/>
              <a:t> </a:t>
            </a:r>
            <a:r>
              <a:rPr lang="ru-RU" sz="2600" dirty="0" err="1"/>
              <a:t>відведення</a:t>
            </a:r>
            <a:r>
              <a:rPr lang="ru-RU" sz="2600" dirty="0"/>
              <a:t> й </a:t>
            </a:r>
            <a:r>
              <a:rPr lang="ru-RU" sz="2600" dirty="0" err="1"/>
              <a:t>чехословацьких</a:t>
            </a:r>
            <a:r>
              <a:rPr lang="ru-RU" sz="2600" dirty="0"/>
              <a:t> </a:t>
            </a:r>
            <a:r>
              <a:rPr lang="ru-RU" sz="2600" dirty="0" err="1"/>
              <a:t>частин</a:t>
            </a:r>
            <a:r>
              <a:rPr lang="ru-RU" sz="2600" dirty="0"/>
              <a:t>. </a:t>
            </a:r>
            <a:r>
              <a:rPr lang="ru-RU" sz="2600" dirty="0" err="1"/>
              <a:t>Генляйнівські</a:t>
            </a:r>
            <a:r>
              <a:rPr lang="ru-RU" sz="2600" dirty="0"/>
              <a:t> загони </a:t>
            </a:r>
            <a:r>
              <a:rPr lang="ru-RU" sz="2600" dirty="0" err="1"/>
              <a:t>ще</a:t>
            </a:r>
            <a:r>
              <a:rPr lang="ru-RU" sz="2600" dirty="0"/>
              <a:t> раз </a:t>
            </a:r>
            <a:r>
              <a:rPr lang="ru-RU" sz="2600" dirty="0" err="1"/>
              <a:t>спробували</a:t>
            </a:r>
            <a:r>
              <a:rPr lang="ru-RU" sz="2600" dirty="0"/>
              <a:t> </a:t>
            </a:r>
            <a:r>
              <a:rPr lang="ru-RU" sz="2600" dirty="0" err="1"/>
              <a:t>спровокувати</a:t>
            </a:r>
            <a:r>
              <a:rPr lang="ru-RU" sz="2600" dirty="0"/>
              <a:t> </a:t>
            </a:r>
            <a:r>
              <a:rPr lang="ru-RU" sz="2600" i="1" dirty="0" err="1"/>
              <a:t>конфлікт</a:t>
            </a:r>
            <a:r>
              <a:rPr lang="ru-RU" sz="2600" i="1" dirty="0"/>
              <a:t> у </a:t>
            </a:r>
            <a:r>
              <a:rPr lang="ru-RU" sz="2600" i="1" dirty="0" err="1"/>
              <a:t>вересні</a:t>
            </a:r>
            <a:r>
              <a:rPr lang="ru-RU" sz="2600" i="1" dirty="0"/>
              <a:t> 1938 р</a:t>
            </a:r>
            <a:r>
              <a:rPr lang="ru-RU" sz="2600" dirty="0"/>
              <a:t>., але </a:t>
            </a:r>
            <a:r>
              <a:rPr lang="ru-RU" sz="2600" dirty="0" err="1"/>
              <a:t>впродовж</a:t>
            </a:r>
            <a:r>
              <a:rPr lang="ru-RU" sz="2600" dirty="0"/>
              <a:t> 48 годин </a:t>
            </a:r>
            <a:r>
              <a:rPr lang="ru-RU" sz="2600" dirty="0" err="1"/>
              <a:t>були</a:t>
            </a:r>
            <a:r>
              <a:rPr lang="ru-RU" sz="2600" dirty="0"/>
              <a:t> </a:t>
            </a:r>
            <a:r>
              <a:rPr lang="ru-RU" sz="2600" dirty="0" err="1"/>
              <a:t>розсіяні</a:t>
            </a:r>
            <a:r>
              <a:rPr lang="ru-RU" sz="2600" dirty="0"/>
              <a:t> </a:t>
            </a:r>
            <a:r>
              <a:rPr lang="ru-RU" sz="2600" dirty="0" err="1"/>
              <a:t>урядовими</a:t>
            </a:r>
            <a:r>
              <a:rPr lang="ru-RU" sz="2600" dirty="0"/>
              <a:t> </a:t>
            </a:r>
            <a:r>
              <a:rPr lang="ru-RU" sz="2600" dirty="0" err="1"/>
              <a:t>військами</a:t>
            </a:r>
            <a:r>
              <a:rPr lang="ru-RU" sz="2600" dirty="0"/>
              <a:t>.</a:t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 err="1"/>
              <a:t>Це</a:t>
            </a:r>
            <a:r>
              <a:rPr lang="ru-RU" sz="2600" dirty="0"/>
              <a:t> стало </a:t>
            </a:r>
            <a:r>
              <a:rPr lang="ru-RU" sz="2600" dirty="0" err="1"/>
              <a:t>черговим</a:t>
            </a:r>
            <a:r>
              <a:rPr lang="ru-RU" sz="2600" dirty="0"/>
              <a:t> приводом для </a:t>
            </a:r>
            <a:r>
              <a:rPr lang="ru-RU" sz="2600" dirty="0" err="1"/>
              <a:t>активізації</a:t>
            </a:r>
            <a:r>
              <a:rPr lang="ru-RU" sz="2600" dirty="0"/>
              <a:t> </a:t>
            </a:r>
            <a:r>
              <a:rPr lang="ru-RU" sz="2600" dirty="0" err="1"/>
              <a:t>античехословацької</a:t>
            </a:r>
            <a:r>
              <a:rPr lang="ru-RU" sz="2600" dirty="0"/>
              <a:t> </a:t>
            </a:r>
            <a:r>
              <a:rPr lang="ru-RU" sz="2600" dirty="0" err="1"/>
              <a:t>пропаганди</a:t>
            </a:r>
            <a:r>
              <a:rPr lang="ru-RU" sz="2600" dirty="0"/>
              <a:t> у </a:t>
            </a:r>
            <a:r>
              <a:rPr lang="ru-RU" sz="2600" dirty="0" err="1"/>
              <a:t>Німеччині</a:t>
            </a:r>
            <a:r>
              <a:rPr lang="ru-RU" sz="2600" dirty="0"/>
              <a:t>. Погрози у </a:t>
            </a:r>
            <a:r>
              <a:rPr lang="ru-RU" sz="2600" dirty="0" err="1"/>
              <a:t>бік</a:t>
            </a:r>
            <a:r>
              <a:rPr lang="ru-RU" sz="2600" dirty="0"/>
              <a:t> Праги стали </a:t>
            </a:r>
            <a:r>
              <a:rPr lang="ru-RU" sz="2600" dirty="0" err="1"/>
              <a:t>постійними</a:t>
            </a:r>
            <a:r>
              <a:rPr lang="ru-RU" sz="2600" dirty="0"/>
              <a:t>. </a:t>
            </a:r>
            <a:r>
              <a:rPr lang="ru-RU" sz="2600" i="1" dirty="0"/>
              <a:t>28 </a:t>
            </a:r>
            <a:r>
              <a:rPr lang="ru-RU" sz="2600" i="1" dirty="0" err="1"/>
              <a:t>вересня</a:t>
            </a:r>
            <a:r>
              <a:rPr lang="ru-RU" sz="2600" i="1" dirty="0"/>
              <a:t> </a:t>
            </a:r>
            <a:r>
              <a:rPr lang="ru-RU" sz="2600" dirty="0"/>
              <a:t>А. </a:t>
            </a:r>
            <a:r>
              <a:rPr lang="ru-RU" sz="2600" dirty="0" err="1"/>
              <a:t>Гітлер</a:t>
            </a:r>
            <a:r>
              <a:rPr lang="ru-RU" sz="2600" dirty="0"/>
              <a:t> наказав привести </a:t>
            </a:r>
            <a:r>
              <a:rPr lang="ru-RU" sz="2600" dirty="0" err="1"/>
              <a:t>війська</a:t>
            </a:r>
            <a:r>
              <a:rPr lang="ru-RU" sz="2600" dirty="0"/>
              <a:t> у </a:t>
            </a:r>
            <a:r>
              <a:rPr lang="ru-RU" sz="2600" dirty="0" err="1"/>
              <a:t>бойову</a:t>
            </a:r>
            <a:r>
              <a:rPr lang="ru-RU" sz="2600" dirty="0"/>
              <a:t> </a:t>
            </a:r>
            <a:r>
              <a:rPr lang="ru-RU" sz="2600" dirty="0" err="1"/>
              <a:t>готовність</a:t>
            </a:r>
            <a:r>
              <a:rPr lang="ru-RU" sz="2600" dirty="0"/>
              <a:t>. Того ж дня </a:t>
            </a:r>
            <a:r>
              <a:rPr lang="ru-RU" sz="2600" dirty="0" err="1"/>
              <a:t>британський</a:t>
            </a:r>
            <a:r>
              <a:rPr lang="ru-RU" sz="2600" dirty="0"/>
              <a:t> </a:t>
            </a:r>
            <a:r>
              <a:rPr lang="ru-RU" sz="2600" dirty="0" err="1"/>
              <a:t>прем'єр</a:t>
            </a:r>
            <a:r>
              <a:rPr lang="ru-RU" sz="2600" dirty="0"/>
              <a:t> Н. Чемберлен заявив: «</a:t>
            </a:r>
            <a:r>
              <a:rPr lang="ru-RU" sz="2600" dirty="0" err="1"/>
              <a:t>Ситуація</a:t>
            </a:r>
            <a:r>
              <a:rPr lang="ru-RU" sz="2600" dirty="0"/>
              <a:t> </a:t>
            </a:r>
            <a:r>
              <a:rPr lang="ru-RU" sz="2600" dirty="0" err="1"/>
              <a:t>загострилася</a:t>
            </a:r>
            <a:r>
              <a:rPr lang="ru-RU" sz="2600" dirty="0"/>
              <a:t> до краю. </a:t>
            </a:r>
            <a:r>
              <a:rPr lang="ru-RU" sz="2600" dirty="0" err="1"/>
              <a:t>Єдиний</a:t>
            </a:r>
            <a:r>
              <a:rPr lang="ru-RU" sz="2600" dirty="0"/>
              <a:t> </a:t>
            </a:r>
            <a:r>
              <a:rPr lang="ru-RU" sz="2600" dirty="0" err="1"/>
              <a:t>спосіб</a:t>
            </a:r>
            <a:r>
              <a:rPr lang="ru-RU" sz="2600" dirty="0"/>
              <a:t> </a:t>
            </a:r>
            <a:r>
              <a:rPr lang="ru-RU" sz="2600" dirty="0" err="1"/>
              <a:t>уникнути</a:t>
            </a:r>
            <a:r>
              <a:rPr lang="ru-RU" sz="2600" dirty="0"/>
              <a:t> </a:t>
            </a:r>
            <a:r>
              <a:rPr lang="ru-RU" sz="2600" dirty="0" err="1"/>
              <a:t>війни</a:t>
            </a:r>
            <a:r>
              <a:rPr lang="ru-RU" sz="2600" dirty="0"/>
              <a:t> - </a:t>
            </a:r>
            <a:r>
              <a:rPr lang="ru-RU" sz="2600" dirty="0" err="1"/>
              <a:t>передати</a:t>
            </a:r>
            <a:r>
              <a:rPr lang="ru-RU" sz="2600" dirty="0"/>
              <a:t> </a:t>
            </a:r>
            <a:r>
              <a:rPr lang="ru-RU" sz="2600" dirty="0" err="1"/>
              <a:t>Німеччині</a:t>
            </a:r>
            <a:r>
              <a:rPr lang="ru-RU" sz="2600" dirty="0"/>
              <a:t> </a:t>
            </a:r>
            <a:r>
              <a:rPr lang="ru-RU" sz="2600" dirty="0" err="1"/>
              <a:t>Судетську</a:t>
            </a:r>
            <a:r>
              <a:rPr lang="ru-RU" sz="2600" dirty="0"/>
              <a:t> область». </a:t>
            </a:r>
            <a:r>
              <a:rPr lang="ru-RU" sz="2600" dirty="0" err="1"/>
              <a:t>Єдиним</a:t>
            </a:r>
            <a:r>
              <a:rPr lang="ru-RU" sz="2600" dirty="0"/>
              <a:t> з </a:t>
            </a:r>
            <a:r>
              <a:rPr lang="ru-RU" sz="2600" dirty="0" err="1"/>
              <a:t>чільних</a:t>
            </a:r>
            <a:r>
              <a:rPr lang="ru-RU" sz="2600" dirty="0"/>
              <a:t> </a:t>
            </a:r>
            <a:r>
              <a:rPr lang="ru-RU" sz="2600" dirty="0" err="1"/>
              <a:t>британських</a:t>
            </a:r>
            <a:r>
              <a:rPr lang="ru-RU" sz="2600" dirty="0"/>
              <a:t> </a:t>
            </a:r>
            <a:r>
              <a:rPr lang="ru-RU" sz="2600" dirty="0" err="1"/>
              <a:t>політиків</a:t>
            </a:r>
            <a:r>
              <a:rPr lang="ru-RU" sz="2600" dirty="0"/>
              <a:t>, </a:t>
            </a:r>
            <a:r>
              <a:rPr lang="ru-RU" sz="2600" dirty="0" err="1"/>
              <a:t>хто</a:t>
            </a:r>
            <a:r>
              <a:rPr lang="ru-RU" sz="2600" dirty="0"/>
              <a:t> </a:t>
            </a:r>
            <a:r>
              <a:rPr lang="ru-RU" sz="2600" dirty="0" err="1"/>
              <a:t>рішуче</a:t>
            </a:r>
            <a:r>
              <a:rPr lang="ru-RU" sz="2600" dirty="0"/>
              <a:t> </a:t>
            </a:r>
            <a:r>
              <a:rPr lang="ru-RU" sz="2600" dirty="0" err="1"/>
              <a:t>виступив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</a:t>
            </a:r>
            <a:r>
              <a:rPr lang="ru-RU" sz="2600" dirty="0" err="1"/>
              <a:t>такої</a:t>
            </a:r>
            <a:r>
              <a:rPr lang="ru-RU" sz="2600" dirty="0"/>
              <a:t> </a:t>
            </a:r>
            <a:r>
              <a:rPr lang="ru-RU" sz="2600" dirty="0" err="1"/>
              <a:t>політики</a:t>
            </a:r>
            <a:r>
              <a:rPr lang="ru-RU" sz="2600" dirty="0"/>
              <a:t>, </a:t>
            </a:r>
            <a:r>
              <a:rPr lang="ru-RU" sz="2600" dirty="0" err="1"/>
              <a:t>був</a:t>
            </a:r>
            <a:r>
              <a:rPr lang="ru-RU" sz="2600" dirty="0"/>
              <a:t> В. </a:t>
            </a:r>
            <a:r>
              <a:rPr lang="ru-RU" sz="2600" dirty="0" err="1"/>
              <a:t>Черчілл</a:t>
            </a:r>
            <a:r>
              <a:rPr lang="ru-RU" sz="2600" dirty="0"/>
              <a:t>: «</a:t>
            </a:r>
            <a:r>
              <a:rPr lang="ru-RU" sz="2600" dirty="0" err="1"/>
              <a:t>Франція</a:t>
            </a:r>
            <a:r>
              <a:rPr lang="ru-RU" sz="2600" dirty="0"/>
              <a:t> й </a:t>
            </a:r>
            <a:r>
              <a:rPr lang="ru-RU" sz="2600" dirty="0" err="1"/>
              <a:t>Англія</a:t>
            </a:r>
            <a:r>
              <a:rPr lang="ru-RU" sz="2600" dirty="0"/>
              <a:t> </a:t>
            </a:r>
            <a:r>
              <a:rPr lang="ru-RU" sz="2600" dirty="0" err="1"/>
              <a:t>мали</a:t>
            </a:r>
            <a:r>
              <a:rPr lang="ru-RU" sz="2600" dirty="0"/>
              <a:t> </a:t>
            </a:r>
            <a:r>
              <a:rPr lang="ru-RU" sz="2600" dirty="0" err="1"/>
              <a:t>вибір</a:t>
            </a:r>
            <a:r>
              <a:rPr lang="ru-RU" sz="2600" dirty="0"/>
              <a:t> </a:t>
            </a:r>
            <a:r>
              <a:rPr lang="ru-RU" sz="2600" dirty="0" err="1"/>
              <a:t>між</a:t>
            </a:r>
            <a:r>
              <a:rPr lang="ru-RU" sz="2600" dirty="0"/>
              <a:t> </a:t>
            </a:r>
            <a:r>
              <a:rPr lang="ru-RU" sz="2600" dirty="0" err="1"/>
              <a:t>війною</a:t>
            </a:r>
            <a:r>
              <a:rPr lang="ru-RU" sz="2600" dirty="0"/>
              <a:t> й </a:t>
            </a:r>
            <a:r>
              <a:rPr lang="ru-RU" sz="2600" dirty="0" err="1"/>
              <a:t>ганьбою</a:t>
            </a:r>
            <a:r>
              <a:rPr lang="ru-RU" sz="2600" dirty="0"/>
              <a:t>. Вони </a:t>
            </a:r>
            <a:r>
              <a:rPr lang="ru-RU" sz="2600" dirty="0" err="1"/>
              <a:t>обрали</a:t>
            </a:r>
            <a:r>
              <a:rPr lang="ru-RU" sz="2600" dirty="0"/>
              <a:t> </a:t>
            </a:r>
            <a:r>
              <a:rPr lang="ru-RU" sz="2600" dirty="0" err="1"/>
              <a:t>ганьбу</a:t>
            </a:r>
            <a:r>
              <a:rPr lang="ru-RU" sz="2600" dirty="0"/>
              <a:t> і одержали </a:t>
            </a:r>
            <a:r>
              <a:rPr lang="ru-RU" sz="2600" dirty="0" err="1"/>
              <a:t>війну</a:t>
            </a:r>
            <a:r>
              <a:rPr lang="ru-RU" sz="2600" dirty="0"/>
              <a:t>».</a:t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/>
              <a:t>У </a:t>
            </a:r>
            <a:r>
              <a:rPr lang="ru-RU" sz="2600" dirty="0" err="1"/>
              <a:t>середині</a:t>
            </a:r>
            <a:r>
              <a:rPr lang="ru-RU" sz="2600" dirty="0"/>
              <a:t> </a:t>
            </a:r>
            <a:r>
              <a:rPr lang="ru-RU" sz="2600" dirty="0" err="1"/>
              <a:t>вересня</a:t>
            </a:r>
            <a:r>
              <a:rPr lang="ru-RU" sz="2600" dirty="0"/>
              <a:t> на </a:t>
            </a:r>
            <a:r>
              <a:rPr lang="ru-RU" sz="2600" dirty="0" err="1"/>
              <a:t>території</a:t>
            </a:r>
            <a:r>
              <a:rPr lang="ru-RU" sz="2600" dirty="0"/>
              <a:t> </a:t>
            </a:r>
            <a:r>
              <a:rPr lang="ru-RU" sz="2600" dirty="0" err="1"/>
              <a:t>Німеччини</a:t>
            </a:r>
            <a:r>
              <a:rPr lang="ru-RU" sz="2600" dirty="0"/>
              <a:t> </a:t>
            </a:r>
            <a:r>
              <a:rPr lang="ru-RU" sz="2600" dirty="0" err="1"/>
              <a:t>відбулася</a:t>
            </a:r>
            <a:r>
              <a:rPr lang="ru-RU" sz="2600" dirty="0"/>
              <a:t> </a:t>
            </a:r>
            <a:r>
              <a:rPr lang="ru-RU" sz="2600" dirty="0" err="1"/>
              <a:t>зустріч</a:t>
            </a:r>
            <a:r>
              <a:rPr lang="ru-RU" sz="2600" dirty="0"/>
              <a:t> Н. Чемберлена з А. </a:t>
            </a:r>
            <a:r>
              <a:rPr lang="ru-RU" sz="2600" dirty="0" err="1"/>
              <a:t>Гітлером</a:t>
            </a:r>
            <a:r>
              <a:rPr lang="ru-RU" sz="2600" dirty="0"/>
              <a:t>. </a:t>
            </a:r>
            <a:r>
              <a:rPr lang="ru-RU" sz="2600" dirty="0" err="1"/>
              <a:t>Менш</a:t>
            </a:r>
            <a:r>
              <a:rPr lang="ru-RU" sz="2600" dirty="0"/>
              <a:t> </a:t>
            </a:r>
            <a:r>
              <a:rPr lang="ru-RU" sz="2600" dirty="0" err="1"/>
              <a:t>ніж</a:t>
            </a:r>
            <a:r>
              <a:rPr lang="ru-RU" sz="2600" dirty="0"/>
              <a:t> за три </a:t>
            </a:r>
            <a:r>
              <a:rPr lang="ru-RU" sz="2600" dirty="0" err="1"/>
              <a:t>години</a:t>
            </a:r>
            <a:r>
              <a:rPr lang="ru-RU" sz="2600" dirty="0"/>
              <a:t> Н. Чемберлен без </a:t>
            </a:r>
            <a:r>
              <a:rPr lang="ru-RU" sz="2600" dirty="0" err="1"/>
              <a:t>узгодження</a:t>
            </a:r>
            <a:r>
              <a:rPr lang="ru-RU" sz="2600" dirty="0"/>
              <a:t> з </a:t>
            </a:r>
            <a:r>
              <a:rPr lang="ru-RU" sz="2600" dirty="0" err="1"/>
              <a:t>чехословацькими</a:t>
            </a:r>
            <a:r>
              <a:rPr lang="ru-RU" sz="2600" dirty="0"/>
              <a:t> союзниками </a:t>
            </a:r>
            <a:r>
              <a:rPr lang="ru-RU" sz="2600" dirty="0" err="1"/>
              <a:t>погодився</a:t>
            </a:r>
            <a:r>
              <a:rPr lang="ru-RU" sz="2600" dirty="0"/>
              <a:t> на </a:t>
            </a:r>
            <a:r>
              <a:rPr lang="ru-RU" sz="2600" dirty="0" err="1"/>
              <a:t>передання</a:t>
            </a:r>
            <a:r>
              <a:rPr lang="ru-RU" sz="2600" dirty="0"/>
              <a:t> </a:t>
            </a:r>
            <a:r>
              <a:rPr lang="ru-RU" sz="2600" dirty="0" err="1"/>
              <a:t>Німеччині</a:t>
            </a:r>
            <a:r>
              <a:rPr lang="ru-RU" sz="2600" dirty="0"/>
              <a:t> </a:t>
            </a:r>
            <a:r>
              <a:rPr lang="ru-RU" sz="2600" dirty="0" err="1"/>
              <a:t>Судетської</a:t>
            </a:r>
            <a:r>
              <a:rPr lang="ru-RU" sz="2600" dirty="0"/>
              <a:t> </a:t>
            </a:r>
            <a:r>
              <a:rPr lang="ru-RU" sz="2600" dirty="0" err="1"/>
              <a:t>області</a:t>
            </a:r>
            <a:r>
              <a:rPr lang="ru-RU" sz="2600" dirty="0"/>
              <a:t> й </a:t>
            </a:r>
            <a:r>
              <a:rPr lang="ru-RU" sz="2600" dirty="0" err="1"/>
              <a:t>ліквідацію</a:t>
            </a:r>
            <a:r>
              <a:rPr lang="ru-RU" sz="2600" dirty="0"/>
              <a:t> </a:t>
            </a:r>
            <a:r>
              <a:rPr lang="ru-RU" sz="2600" dirty="0" err="1"/>
              <a:t>договорів</a:t>
            </a:r>
            <a:r>
              <a:rPr lang="ru-RU" sz="2600" dirty="0"/>
              <a:t> </a:t>
            </a:r>
            <a:r>
              <a:rPr lang="ru-RU" sz="2600" dirty="0" err="1"/>
              <a:t>Чехо-Словаччини</a:t>
            </a:r>
            <a:r>
              <a:rPr lang="ru-RU" sz="2600" dirty="0"/>
              <a:t> про </a:t>
            </a:r>
            <a:r>
              <a:rPr lang="ru-RU" sz="2600" dirty="0" err="1"/>
              <a:t>взаємодопомогу</a:t>
            </a:r>
            <a:r>
              <a:rPr lang="ru-RU" sz="2600" dirty="0"/>
              <a:t> з </a:t>
            </a:r>
            <a:r>
              <a:rPr lang="ru-RU" sz="2600" dirty="0" err="1"/>
              <a:t>іншими</a:t>
            </a:r>
            <a:r>
              <a:rPr lang="ru-RU" sz="2600" dirty="0"/>
              <a:t> </a:t>
            </a:r>
            <a:r>
              <a:rPr lang="ru-RU" sz="2600" dirty="0" err="1"/>
              <a:t>країнами</a:t>
            </a:r>
            <a:r>
              <a:rPr lang="ru-RU" sz="2600" dirty="0"/>
              <a:t>.</a:t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/>
              <a:t>Остаточно долю </a:t>
            </a:r>
            <a:r>
              <a:rPr lang="ru-RU" sz="2600" dirty="0" err="1"/>
              <a:t>Чехо-Словаччини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вирішено</a:t>
            </a:r>
            <a:r>
              <a:rPr lang="ru-RU" sz="2600" dirty="0"/>
              <a:t> </a:t>
            </a:r>
            <a:r>
              <a:rPr lang="ru-RU" sz="2600" i="1" dirty="0"/>
              <a:t>в </a:t>
            </a:r>
            <a:r>
              <a:rPr lang="ru-RU" sz="2600" i="1" dirty="0" err="1"/>
              <a:t>ніч</a:t>
            </a:r>
            <a:r>
              <a:rPr lang="ru-RU" sz="2600" i="1" dirty="0"/>
              <a:t> з 29 на 30 </a:t>
            </a:r>
            <a:r>
              <a:rPr lang="ru-RU" sz="2600" i="1" dirty="0" err="1"/>
              <a:t>вересня</a:t>
            </a:r>
            <a:r>
              <a:rPr lang="ru-RU" sz="2600" dirty="0"/>
              <a:t> </a:t>
            </a:r>
            <a:r>
              <a:rPr lang="ru-RU" sz="2600" i="1" dirty="0"/>
              <a:t>1938 р</a:t>
            </a:r>
            <a:r>
              <a:rPr lang="ru-RU" sz="2600" dirty="0"/>
              <a:t>. в </a:t>
            </a:r>
            <a:r>
              <a:rPr lang="ru-RU" sz="2600" dirty="0" err="1"/>
              <a:t>Мюнхені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12105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552700"/>
            <a:ext cx="5003800" cy="430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0" y="404664"/>
            <a:ext cx="4082760" cy="4778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1087869"/>
            <a:ext cx="37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</a:t>
            </a:r>
            <a:r>
              <a:rPr lang="ru-RU" dirty="0" err="1"/>
              <a:t>Чехословаччини</a:t>
            </a:r>
            <a:r>
              <a:rPr lang="ru-RU" dirty="0"/>
              <a:t> до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 flipV="1">
            <a:off x="4140200" y="1411034"/>
            <a:ext cx="7918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/>
          <a:lstStyle/>
          <a:p>
            <a:pPr algn="ctr"/>
            <a:r>
              <a:rPr lang="ru-RU" b="1" dirty="0" err="1" smtClean="0"/>
              <a:t>Зв'язки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Україною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84784"/>
            <a:ext cx="4701208" cy="5184576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Т.Масарик</a:t>
            </a:r>
            <a:r>
              <a:rPr lang="ru-RU" sz="1800" dirty="0"/>
              <a:t> </a:t>
            </a:r>
            <a:r>
              <a:rPr lang="ru-RU" sz="1800" dirty="0" err="1"/>
              <a:t>мав</a:t>
            </a:r>
            <a:r>
              <a:rPr lang="ru-RU" sz="1800" dirty="0"/>
              <a:t> </a:t>
            </a:r>
            <a:r>
              <a:rPr lang="ru-RU" sz="1800" dirty="0" err="1"/>
              <a:t>тісні</a:t>
            </a:r>
            <a:r>
              <a:rPr lang="ru-RU" sz="1800" dirty="0"/>
              <a:t> </a:t>
            </a:r>
            <a:r>
              <a:rPr lang="ru-RU" sz="1800" dirty="0" err="1"/>
              <a:t>зв'язки</a:t>
            </a:r>
            <a:r>
              <a:rPr lang="ru-RU" sz="1800" dirty="0"/>
              <a:t> з </a:t>
            </a:r>
            <a:r>
              <a:rPr lang="ru-RU" sz="1800" dirty="0" err="1"/>
              <a:t>Україною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з </a:t>
            </a:r>
            <a:r>
              <a:rPr lang="ru-RU" sz="1800" dirty="0" err="1"/>
              <a:t>розумінням</a:t>
            </a:r>
            <a:r>
              <a:rPr lang="ru-RU" sz="1800" dirty="0"/>
              <a:t> </a:t>
            </a:r>
            <a:r>
              <a:rPr lang="ru-RU" sz="1800" dirty="0" err="1"/>
              <a:t>ставився</a:t>
            </a:r>
            <a:r>
              <a:rPr lang="ru-RU" sz="1800" dirty="0"/>
              <a:t> до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визвольних</a:t>
            </a:r>
            <a:r>
              <a:rPr lang="ru-RU" sz="1800" dirty="0"/>
              <a:t> </a:t>
            </a:r>
            <a:r>
              <a:rPr lang="ru-RU" sz="1800" dirty="0" err="1"/>
              <a:t>змагань</a:t>
            </a:r>
            <a:r>
              <a:rPr lang="ru-RU" sz="1800" dirty="0"/>
              <a:t> і </a:t>
            </a:r>
            <a:r>
              <a:rPr lang="ru-RU" sz="1800" dirty="0" err="1"/>
              <a:t>підтримував</a:t>
            </a:r>
            <a:r>
              <a:rPr lang="ru-RU" sz="1800" dirty="0"/>
              <a:t> </a:t>
            </a:r>
            <a:r>
              <a:rPr lang="ru-RU" sz="1800" dirty="0" err="1"/>
              <a:t>українську</a:t>
            </a:r>
            <a:r>
              <a:rPr lang="ru-RU" sz="1800" dirty="0"/>
              <a:t> </a:t>
            </a:r>
            <a:r>
              <a:rPr lang="ru-RU" sz="1800" dirty="0" err="1"/>
              <a:t>еміграцію</a:t>
            </a:r>
            <a:r>
              <a:rPr lang="ru-RU" sz="1800" dirty="0"/>
              <a:t>. В роки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</a:t>
            </a:r>
            <a:r>
              <a:rPr lang="ru-RU" sz="1800" dirty="0" err="1"/>
              <a:t>світовими</a:t>
            </a:r>
            <a:r>
              <a:rPr lang="ru-RU" sz="1800" dirty="0"/>
              <a:t> </a:t>
            </a:r>
            <a:r>
              <a:rPr lang="ru-RU" sz="1800" dirty="0" err="1"/>
              <a:t>війнами</a:t>
            </a:r>
            <a:r>
              <a:rPr lang="ru-RU" sz="1800" dirty="0"/>
              <a:t> у </a:t>
            </a:r>
            <a:r>
              <a:rPr lang="ru-RU" sz="1800" dirty="0" err="1"/>
              <a:t>Празі</a:t>
            </a:r>
            <a:r>
              <a:rPr lang="ru-RU" sz="1800" dirty="0"/>
              <a:t> </a:t>
            </a:r>
            <a:r>
              <a:rPr lang="ru-RU" sz="1800" dirty="0" err="1"/>
              <a:t>постали</a:t>
            </a:r>
            <a:r>
              <a:rPr lang="ru-RU" sz="1800" dirty="0"/>
              <a:t> і активно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i="1" dirty="0" err="1"/>
              <a:t>Український</a:t>
            </a:r>
            <a:r>
              <a:rPr lang="ru-RU" sz="1800" i="1" dirty="0"/>
              <a:t> </a:t>
            </a:r>
            <a:r>
              <a:rPr lang="ru-RU" sz="1800" i="1" dirty="0" err="1"/>
              <a:t>вільний</a:t>
            </a:r>
            <a:r>
              <a:rPr lang="ru-RU" sz="1800" i="1" dirty="0"/>
              <a:t> </a:t>
            </a:r>
            <a:r>
              <a:rPr lang="ru-RU" sz="1800" i="1" dirty="0" err="1"/>
              <a:t>університет</a:t>
            </a:r>
            <a:r>
              <a:rPr lang="ru-RU" sz="1800" dirty="0"/>
              <a:t>, </a:t>
            </a:r>
            <a:r>
              <a:rPr lang="ru-RU" sz="1800" i="1" dirty="0" err="1"/>
              <a:t>Високий</a:t>
            </a:r>
            <a:r>
              <a:rPr lang="ru-RU" sz="1800" i="1" dirty="0"/>
              <a:t> </a:t>
            </a:r>
            <a:r>
              <a:rPr lang="ru-RU" sz="1800" i="1" dirty="0" err="1"/>
              <a:t>український</a:t>
            </a:r>
            <a:r>
              <a:rPr lang="ru-RU" sz="1800" i="1" dirty="0"/>
              <a:t> </a:t>
            </a:r>
            <a:r>
              <a:rPr lang="ru-RU" sz="1800" i="1" dirty="0" err="1"/>
              <a:t>педагогічний</a:t>
            </a:r>
            <a:r>
              <a:rPr lang="ru-RU" sz="1800" i="1" dirty="0"/>
              <a:t> </a:t>
            </a:r>
            <a:r>
              <a:rPr lang="ru-RU" sz="1800" i="1" dirty="0" err="1"/>
              <a:t>інститут</a:t>
            </a:r>
            <a:r>
              <a:rPr lang="ru-RU" sz="1800" i="1" dirty="0"/>
              <a:t> </a:t>
            </a:r>
            <a:r>
              <a:rPr lang="ru-RU" sz="1800" i="1" dirty="0" err="1"/>
              <a:t>ім</a:t>
            </a:r>
            <a:r>
              <a:rPr lang="ru-RU" sz="1800" i="1" dirty="0"/>
              <a:t>. </a:t>
            </a:r>
            <a:r>
              <a:rPr lang="ru-RU" sz="1800" i="1" dirty="0" err="1"/>
              <a:t>М.Драгоманова</a:t>
            </a:r>
            <a:r>
              <a:rPr lang="ru-RU" sz="1800" dirty="0"/>
              <a:t>, </a:t>
            </a:r>
            <a:r>
              <a:rPr lang="ru-RU" sz="1800" i="1" dirty="0" err="1"/>
              <a:t>українські</a:t>
            </a:r>
            <a:r>
              <a:rPr lang="ru-RU" sz="1800" i="1" dirty="0"/>
              <a:t> </a:t>
            </a:r>
            <a:r>
              <a:rPr lang="ru-RU" sz="1800" i="1" dirty="0" err="1"/>
              <a:t>мистецька</a:t>
            </a:r>
            <a:r>
              <a:rPr lang="ru-RU" sz="1800" i="1" dirty="0"/>
              <a:t> </a:t>
            </a:r>
            <a:r>
              <a:rPr lang="ru-RU" sz="1800" i="1" dirty="0" err="1"/>
              <a:t>студія</a:t>
            </a:r>
            <a:r>
              <a:rPr lang="ru-RU" sz="1800" i="1" dirty="0"/>
              <a:t>, </a:t>
            </a:r>
            <a:r>
              <a:rPr lang="ru-RU" sz="1800" i="1" dirty="0" err="1"/>
              <a:t>гімназія</a:t>
            </a:r>
            <a:r>
              <a:rPr lang="ru-RU" sz="1800" i="1" dirty="0"/>
              <a:t>, </a:t>
            </a:r>
            <a:r>
              <a:rPr lang="ru-RU" sz="1800" i="1" dirty="0" err="1"/>
              <a:t>історико-філологічне</a:t>
            </a:r>
            <a:r>
              <a:rPr lang="ru-RU" sz="1800" i="1" dirty="0"/>
              <a:t> </a:t>
            </a:r>
            <a:r>
              <a:rPr lang="ru-RU" sz="1800" i="1" dirty="0" err="1"/>
              <a:t>товариство</a:t>
            </a:r>
            <a:r>
              <a:rPr lang="ru-RU" sz="1800" i="1" dirty="0"/>
              <a:t>, </a:t>
            </a:r>
            <a:r>
              <a:rPr lang="ru-RU" sz="1800" i="1" dirty="0" err="1"/>
              <a:t>наукова</a:t>
            </a:r>
            <a:r>
              <a:rPr lang="ru-RU" sz="1800" i="1" dirty="0"/>
              <a:t> </a:t>
            </a:r>
            <a:r>
              <a:rPr lang="ru-RU" sz="1800" i="1" dirty="0" err="1"/>
              <a:t>асоціація</a:t>
            </a:r>
            <a:r>
              <a:rPr lang="ru-RU" sz="1800" i="1" dirty="0"/>
              <a:t>, Музей </a:t>
            </a:r>
            <a:r>
              <a:rPr lang="ru-RU" sz="1800" i="1" dirty="0" err="1"/>
              <a:t>визвольної</a:t>
            </a:r>
            <a:r>
              <a:rPr lang="ru-RU" sz="1800" i="1" dirty="0"/>
              <a:t> </a:t>
            </a:r>
            <a:r>
              <a:rPr lang="ru-RU" sz="1800" i="1" dirty="0" err="1"/>
              <a:t>боротьби</a:t>
            </a:r>
            <a:r>
              <a:rPr lang="ru-RU" sz="1800" i="1" dirty="0"/>
              <a:t> </a:t>
            </a:r>
            <a:r>
              <a:rPr lang="ru-RU" sz="1800" i="1" dirty="0" err="1"/>
              <a:t>України</a:t>
            </a:r>
            <a:r>
              <a:rPr lang="ru-RU" sz="1800" i="1" dirty="0"/>
              <a:t>, у </a:t>
            </a:r>
            <a:r>
              <a:rPr lang="ru-RU" sz="1800" i="1" dirty="0" err="1"/>
              <a:t>Подєбра-дах</a:t>
            </a:r>
            <a:r>
              <a:rPr lang="ru-RU" sz="1800" i="1" dirty="0"/>
              <a:t> - </a:t>
            </a:r>
            <a:r>
              <a:rPr lang="ru-RU" sz="1800" i="1" dirty="0" err="1"/>
              <a:t>Українська</a:t>
            </a:r>
            <a:r>
              <a:rPr lang="ru-RU" sz="1800" i="1" dirty="0"/>
              <a:t> </a:t>
            </a:r>
            <a:r>
              <a:rPr lang="ru-RU" sz="1800" i="1" dirty="0" err="1"/>
              <a:t>господарська</a:t>
            </a:r>
            <a:r>
              <a:rPr lang="ru-RU" sz="1800" i="1" dirty="0"/>
              <a:t> </a:t>
            </a:r>
            <a:r>
              <a:rPr lang="ru-RU" sz="1800" i="1" dirty="0" err="1"/>
              <a:t>академія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Карпатської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і </a:t>
            </a:r>
            <a:r>
              <a:rPr lang="ru-RU" sz="1800" dirty="0" err="1"/>
              <a:t>Словаччини</a:t>
            </a:r>
            <a:r>
              <a:rPr lang="ru-RU" sz="1800" dirty="0"/>
              <a:t> </a:t>
            </a:r>
            <a:r>
              <a:rPr lang="ru-RU" sz="1800" dirty="0" err="1"/>
              <a:t>угорські</a:t>
            </a:r>
            <a:r>
              <a:rPr lang="ru-RU" sz="1800" dirty="0"/>
              <a:t> </a:t>
            </a:r>
            <a:r>
              <a:rPr lang="ru-RU" sz="1800" dirty="0" err="1"/>
              <a:t>національні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 </a:t>
            </a:r>
            <a:r>
              <a:rPr lang="ru-RU" sz="1800" dirty="0" err="1"/>
              <a:t>виступали</a:t>
            </a:r>
            <a:r>
              <a:rPr lang="ru-RU" sz="1800" dirty="0"/>
              <a:t> за </a:t>
            </a:r>
            <a:r>
              <a:rPr lang="ru-RU" sz="1800" dirty="0" err="1"/>
              <a:t>приєднання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земель до </a:t>
            </a:r>
            <a:r>
              <a:rPr lang="ru-RU" sz="1800" dirty="0" err="1"/>
              <a:t>Угорщини</a:t>
            </a:r>
            <a:r>
              <a:rPr lang="ru-RU" sz="1800" dirty="0"/>
              <a:t>. </a:t>
            </a:r>
            <a:r>
              <a:rPr lang="ru-RU" sz="1800" dirty="0" err="1"/>
              <a:t>Поряд</a:t>
            </a:r>
            <a:r>
              <a:rPr lang="ru-RU" sz="1800" dirty="0"/>
              <a:t> з ними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dirty="0" err="1"/>
              <a:t>українські</a:t>
            </a:r>
            <a:r>
              <a:rPr lang="ru-RU" sz="1800" dirty="0"/>
              <a:t> </a:t>
            </a:r>
            <a:r>
              <a:rPr lang="ru-RU" sz="1800" dirty="0" err="1"/>
              <a:t>політичні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прагнули</a:t>
            </a:r>
            <a:r>
              <a:rPr lang="ru-RU" sz="1800" dirty="0"/>
              <a:t> </a:t>
            </a:r>
            <a:r>
              <a:rPr lang="ru-RU" sz="1800" dirty="0" err="1"/>
              <a:t>автономії</a:t>
            </a:r>
            <a:r>
              <a:rPr lang="ru-RU" sz="1800" dirty="0"/>
              <a:t> для </a:t>
            </a:r>
            <a:r>
              <a:rPr lang="ru-RU" sz="1800" dirty="0" err="1"/>
              <a:t>Карпатської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994458" cy="389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7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960440" cy="5812904"/>
          </a:xfrm>
        </p:spPr>
        <p:txBody>
          <a:bodyPr>
            <a:normAutofit/>
          </a:bodyPr>
          <a:lstStyle/>
          <a:p>
            <a:r>
              <a:rPr lang="vi-VN" sz="1800" b="1" dirty="0" smtClean="0"/>
              <a:t>Чехо-Словаччина</a:t>
            </a:r>
            <a:r>
              <a:rPr lang="vi-VN" sz="1800" dirty="0"/>
              <a:t>, </a:t>
            </a:r>
            <a:r>
              <a:rPr lang="vi-VN" sz="1800" b="1" dirty="0" smtClean="0"/>
              <a:t>Чехословаччина</a:t>
            </a:r>
            <a:r>
              <a:rPr lang="en-US" sz="1800" dirty="0"/>
              <a:t> — </a:t>
            </a:r>
            <a:r>
              <a:rPr lang="vi-VN" sz="1800" dirty="0"/>
              <a:t>історична країна в Центральній Європі, що існувала </a:t>
            </a:r>
            <a:r>
              <a:rPr lang="vi-VN" sz="1800" i="1" dirty="0"/>
              <a:t>з 1918 по 1992 роки</a:t>
            </a:r>
            <a:r>
              <a:rPr lang="vi-VN" sz="1800" dirty="0"/>
              <a:t>. Складалася з двох соціалістичних республік — </a:t>
            </a:r>
            <a:r>
              <a:rPr lang="vi-V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Чехії</a:t>
            </a:r>
            <a:r>
              <a:rPr lang="vi-VN" sz="1800" dirty="0"/>
              <a:t> та </a:t>
            </a:r>
            <a:r>
              <a:rPr lang="vi-V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Словаччини</a:t>
            </a:r>
            <a:r>
              <a:rPr lang="uk-UA" sz="1800" dirty="0" smtClean="0"/>
              <a:t> </a:t>
            </a:r>
            <a:r>
              <a:rPr lang="vi-VN" sz="1800" dirty="0" smtClean="0"/>
              <a:t>зі </a:t>
            </a:r>
            <a:r>
              <a:rPr lang="vi-VN" sz="1800" dirty="0"/>
              <a:t>столицею в </a:t>
            </a:r>
            <a:r>
              <a:rPr lang="vi-VN" sz="1800" i="1" dirty="0"/>
              <a:t>Празі</a:t>
            </a:r>
            <a:r>
              <a:rPr lang="vi-VN" sz="1800" dirty="0"/>
              <a:t>. </a:t>
            </a:r>
            <a:endParaRPr lang="uk-UA" sz="1800" dirty="0" smtClean="0"/>
          </a:p>
          <a:p>
            <a:r>
              <a:rPr lang="vi-VN" sz="1800" dirty="0" smtClean="0"/>
              <a:t>ЧСР </a:t>
            </a:r>
            <a:r>
              <a:rPr lang="vi-VN" sz="1800" dirty="0"/>
              <a:t>постала </a:t>
            </a:r>
            <a:r>
              <a:rPr lang="vi-VN" sz="1800" u="sng" dirty="0"/>
              <a:t>28 жовтня </a:t>
            </a:r>
            <a:r>
              <a:rPr lang="vi-VN" sz="1800" u="sng" dirty="0" smtClean="0"/>
              <a:t>1918</a:t>
            </a:r>
            <a:endParaRPr lang="ru-RU" sz="18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2986313" cy="224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10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2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Чехо-Словаччини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До 1918 р</a:t>
            </a:r>
            <a:r>
              <a:rPr lang="ru-RU" dirty="0"/>
              <a:t>.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і </a:t>
            </a:r>
            <a:r>
              <a:rPr lang="ru-RU" dirty="0" err="1"/>
              <a:t>словаків</a:t>
            </a:r>
            <a:r>
              <a:rPr lang="ru-RU" dirty="0"/>
              <a:t> не </a:t>
            </a:r>
            <a:r>
              <a:rPr lang="ru-RU" dirty="0" err="1"/>
              <a:t>існувало</a:t>
            </a:r>
            <a:r>
              <a:rPr lang="ru-RU" dirty="0"/>
              <a:t>.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народи входили до складу </a:t>
            </a:r>
            <a:r>
              <a:rPr lang="ru-RU" i="1" dirty="0"/>
              <a:t>Австро-</a:t>
            </a:r>
            <a:r>
              <a:rPr lang="ru-RU" i="1" dirty="0" err="1"/>
              <a:t>Угорської</a:t>
            </a:r>
            <a:r>
              <a:rPr lang="ru-RU" i="1" dirty="0"/>
              <a:t> </a:t>
            </a:r>
            <a:r>
              <a:rPr lang="ru-RU" i="1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активізували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і </a:t>
            </a:r>
            <a:r>
              <a:rPr lang="ru-RU" dirty="0" err="1"/>
              <a:t>словаків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. Для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два </a:t>
            </a:r>
            <a:r>
              <a:rPr lang="ru-RU" dirty="0" err="1"/>
              <a:t>керівні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чехословацький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/>
              <a:t> у </a:t>
            </a:r>
            <a:r>
              <a:rPr lang="ru-RU" dirty="0" err="1"/>
              <a:t>Празі</a:t>
            </a:r>
            <a:r>
              <a:rPr lang="ru-RU" dirty="0"/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уПарижі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паризького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, </a:t>
            </a:r>
            <a:r>
              <a:rPr lang="ru-RU" dirty="0" err="1"/>
              <a:t>очолюваного</a:t>
            </a:r>
            <a:r>
              <a:rPr lang="ru-RU" dirty="0"/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Томашем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Масариком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 </a:t>
            </a:r>
            <a:r>
              <a:rPr lang="ru-RU" dirty="0" err="1"/>
              <a:t>військовополонених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та </a:t>
            </a:r>
            <a:r>
              <a:rPr lang="ru-RU" dirty="0" err="1"/>
              <a:t>словаків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сформовано </a:t>
            </a:r>
            <a:r>
              <a:rPr lang="ru-RU" dirty="0" err="1"/>
              <a:t>легіон</a:t>
            </a:r>
            <a:r>
              <a:rPr lang="ru-RU" dirty="0"/>
              <a:t>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200 тис. </a:t>
            </a:r>
            <a:r>
              <a:rPr lang="ru-RU" dirty="0" err="1"/>
              <a:t>солдатів</a:t>
            </a:r>
            <a:r>
              <a:rPr lang="ru-RU" dirty="0"/>
              <a:t> та </a:t>
            </a:r>
            <a:r>
              <a:rPr lang="ru-RU" dirty="0" err="1"/>
              <a:t>офіцерів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увійти</a:t>
            </a:r>
            <a:r>
              <a:rPr lang="ru-RU" dirty="0"/>
              <a:t> до складу </a:t>
            </a:r>
            <a:r>
              <a:rPr lang="ru-RU" dirty="0" err="1"/>
              <a:t>військ</a:t>
            </a:r>
            <a:r>
              <a:rPr lang="ru-RU" dirty="0"/>
              <a:t> держав </a:t>
            </a:r>
            <a:r>
              <a:rPr lang="ru-RU" dirty="0" err="1"/>
              <a:t>Антанти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i="1" dirty="0" err="1"/>
              <a:t>Наприкінці</a:t>
            </a:r>
            <a:r>
              <a:rPr lang="ru-RU" i="1" dirty="0"/>
              <a:t> </a:t>
            </a:r>
            <a:r>
              <a:rPr lang="ru-RU" i="1" dirty="0" err="1"/>
              <a:t>літа</a:t>
            </a:r>
            <a:r>
              <a:rPr lang="ru-RU" i="1" dirty="0"/>
              <a:t> 1918 р., </a:t>
            </a:r>
            <a:r>
              <a:rPr lang="ru-RU" dirty="0"/>
              <a:t>коли </a:t>
            </a:r>
            <a:r>
              <a:rPr lang="ru-RU" dirty="0" err="1"/>
              <a:t>неминучість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Австро-</a:t>
            </a:r>
            <a:r>
              <a:rPr lang="ru-RU" dirty="0" err="1"/>
              <a:t>Угорщини</a:t>
            </a:r>
            <a:r>
              <a:rPr lang="ru-RU" dirty="0"/>
              <a:t> стала очевидною, </a:t>
            </a:r>
            <a:r>
              <a:rPr lang="ru-RU" dirty="0" err="1"/>
              <a:t>австрійські</a:t>
            </a:r>
            <a:r>
              <a:rPr lang="ru-RU" dirty="0"/>
              <a:t> </a:t>
            </a:r>
            <a:r>
              <a:rPr lang="ru-RU" dirty="0" err="1"/>
              <a:t>власті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вивезти</a:t>
            </a:r>
            <a:r>
              <a:rPr lang="ru-RU" dirty="0"/>
              <a:t> з </a:t>
            </a:r>
            <a:r>
              <a:rPr lang="ru-RU" dirty="0" err="1"/>
              <a:t>чеських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Богемія</a:t>
            </a:r>
            <a:r>
              <a:rPr lang="ru-RU" dirty="0"/>
              <a:t> та </a:t>
            </a:r>
            <a:r>
              <a:rPr lang="ru-RU" dirty="0" err="1"/>
              <a:t>Моравія</a:t>
            </a:r>
            <a:r>
              <a:rPr lang="ru-RU" dirty="0"/>
              <a:t> (тут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зосереджено</a:t>
            </a:r>
            <a:r>
              <a:rPr lang="ru-RU" dirty="0"/>
              <a:t> до 93 % </a:t>
            </a: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100 %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всесвітньовідомого</a:t>
            </a:r>
            <a:r>
              <a:rPr lang="ru-RU" dirty="0"/>
              <a:t> </a:t>
            </a:r>
            <a:r>
              <a:rPr lang="ru-RU" dirty="0" err="1"/>
              <a:t>чеського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, 70 % </a:t>
            </a:r>
            <a:r>
              <a:rPr lang="ru-RU" dirty="0" err="1"/>
              <a:t>металургійної</a:t>
            </a:r>
            <a:r>
              <a:rPr lang="ru-RU" dirty="0"/>
              <a:t> й </a:t>
            </a:r>
            <a:r>
              <a:rPr lang="ru-RU" dirty="0" err="1"/>
              <a:t>текстильної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 </a:t>
            </a:r>
            <a:r>
              <a:rPr lang="ru-RU" dirty="0" err="1"/>
              <a:t>політика</a:t>
            </a:r>
            <a:r>
              <a:rPr lang="ru-RU" dirty="0"/>
              <a:t> </a:t>
            </a:r>
            <a:r>
              <a:rPr lang="ru-RU" dirty="0" err="1"/>
              <a:t>спричинила</a:t>
            </a:r>
            <a:r>
              <a:rPr lang="ru-RU" dirty="0"/>
              <a:t> </a:t>
            </a:r>
            <a:r>
              <a:rPr lang="ru-RU" dirty="0" err="1"/>
              <a:t>обурення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і </a:t>
            </a:r>
            <a:r>
              <a:rPr lang="ru-RU" dirty="0" err="1"/>
              <a:t>словаків</a:t>
            </a:r>
            <a:r>
              <a:rPr lang="ru-RU" dirty="0"/>
              <a:t> й </a:t>
            </a:r>
            <a:r>
              <a:rPr lang="ru-RU" dirty="0" err="1"/>
              <a:t>прискорила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i="1" u="sng" dirty="0"/>
              <a:t>28 </a:t>
            </a:r>
            <a:r>
              <a:rPr lang="ru-RU" i="1" u="sng" dirty="0" err="1"/>
              <a:t>вересня</a:t>
            </a:r>
            <a:r>
              <a:rPr lang="ru-RU" i="1" u="sng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у </a:t>
            </a:r>
            <a:r>
              <a:rPr lang="ru-RU" dirty="0" err="1"/>
              <a:t>Парижі</a:t>
            </a:r>
            <a:r>
              <a:rPr lang="ru-RU" dirty="0"/>
              <a:t> проголосив себе </a:t>
            </a:r>
            <a:r>
              <a:rPr lang="ru-RU" dirty="0" err="1"/>
              <a:t>тимчасовим</a:t>
            </a:r>
            <a:r>
              <a:rPr lang="ru-RU" dirty="0"/>
              <a:t> урядом </a:t>
            </a:r>
            <a:r>
              <a:rPr lang="ru-RU" dirty="0" err="1"/>
              <a:t>Чехо-Словаччини</a:t>
            </a:r>
            <a:r>
              <a:rPr lang="ru-RU" dirty="0"/>
              <a:t>. Главою уряду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i="1" dirty="0"/>
              <a:t>Т. </a:t>
            </a:r>
            <a:r>
              <a:rPr lang="ru-RU" i="1" dirty="0" err="1"/>
              <a:t>Масарика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уряду державами </a:t>
            </a:r>
            <a:r>
              <a:rPr lang="ru-RU" dirty="0" err="1"/>
              <a:t>Антанти</a:t>
            </a:r>
            <a:r>
              <a:rPr lang="ru-RU" dirty="0"/>
              <a:t> </a:t>
            </a:r>
            <a:r>
              <a:rPr lang="ru-RU" i="1" u="sng" dirty="0"/>
              <a:t>28 </a:t>
            </a:r>
            <a:r>
              <a:rPr lang="ru-RU" i="1" u="sng" dirty="0" err="1"/>
              <a:t>вересня</a:t>
            </a:r>
            <a:r>
              <a:rPr lang="ru-RU" i="1" u="sng" dirty="0"/>
              <a:t> 1918 р</a:t>
            </a:r>
            <a:r>
              <a:rPr lang="ru-RU" dirty="0"/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проголосив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Чехо-Словацьку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(ЧСР)</a:t>
            </a:r>
            <a:r>
              <a:rPr lang="ru-RU" dirty="0"/>
              <a:t>. </a:t>
            </a:r>
            <a:r>
              <a:rPr lang="ru-RU" i="1" u="sng" dirty="0"/>
              <a:t>14 </a:t>
            </a:r>
            <a:r>
              <a:rPr lang="ru-RU" i="1" u="sng" dirty="0" err="1"/>
              <a:t>грудня</a:t>
            </a:r>
            <a:r>
              <a:rPr lang="ru-RU" i="1" u="sng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(парламент) проголосили про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Габсбурґів</a:t>
            </a:r>
            <a:r>
              <a:rPr lang="ru-RU" dirty="0"/>
              <a:t>. </a:t>
            </a:r>
            <a:r>
              <a:rPr lang="ru-RU" dirty="0" err="1"/>
              <a:t>Невдовзі</a:t>
            </a:r>
            <a:r>
              <a:rPr lang="ru-RU" dirty="0"/>
              <a:t> Т. </a:t>
            </a:r>
            <a:r>
              <a:rPr lang="ru-RU" dirty="0" err="1"/>
              <a:t>Масарика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Президентом ЧСР, а </a:t>
            </a:r>
            <a:r>
              <a:rPr lang="ru-RU" dirty="0" err="1"/>
              <a:t>провідного</a:t>
            </a:r>
            <a:r>
              <a:rPr lang="ru-RU" dirty="0"/>
              <a:t> </a:t>
            </a:r>
            <a:r>
              <a:rPr lang="ru-RU" dirty="0" err="1"/>
              <a:t>діяча</a:t>
            </a:r>
            <a:r>
              <a:rPr lang="ru-RU" dirty="0"/>
              <a:t> </a:t>
            </a:r>
            <a:r>
              <a:rPr lang="ru-RU" dirty="0" err="1"/>
              <a:t>Національно-демократичної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i="1" dirty="0"/>
              <a:t>К. </a:t>
            </a:r>
            <a:r>
              <a:rPr lang="ru-RU" i="1" dirty="0" err="1"/>
              <a:t>Крамаржа</a:t>
            </a:r>
            <a:r>
              <a:rPr lang="ru-RU" dirty="0"/>
              <a:t> - главою уряду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5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 smtClean="0"/>
              <a:t>кордонів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 </a:t>
            </a:r>
            <a:r>
              <a:rPr lang="ru-RU" i="1" dirty="0" err="1"/>
              <a:t>Версальським</a:t>
            </a:r>
            <a:r>
              <a:rPr lang="ru-RU" dirty="0"/>
              <a:t>, </a:t>
            </a:r>
            <a:r>
              <a:rPr lang="ru-RU" i="1" dirty="0"/>
              <a:t>Сен-</a:t>
            </a:r>
            <a:r>
              <a:rPr lang="ru-RU" i="1" dirty="0" err="1"/>
              <a:t>Жерменським</a:t>
            </a:r>
            <a:r>
              <a:rPr lang="ru-RU" i="1" dirty="0"/>
              <a:t> та </a:t>
            </a:r>
            <a:r>
              <a:rPr lang="ru-RU" i="1" dirty="0" err="1"/>
              <a:t>Тріанонським</a:t>
            </a:r>
            <a:r>
              <a:rPr lang="ru-RU" i="1" dirty="0"/>
              <a:t> </a:t>
            </a:r>
            <a:r>
              <a:rPr lang="ru-RU" i="1" dirty="0" err="1"/>
              <a:t>мирними</a:t>
            </a:r>
            <a:r>
              <a:rPr lang="ru-RU" i="1" dirty="0"/>
              <a:t> договор</a:t>
            </a:r>
            <a:r>
              <a:rPr lang="ru-RU" dirty="0"/>
              <a:t>ами до складу </a:t>
            </a:r>
            <a:r>
              <a:rPr lang="ru-RU" dirty="0" err="1"/>
              <a:t>Чехословацької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i="1" dirty="0" err="1"/>
              <a:t>Чехія</a:t>
            </a:r>
            <a:r>
              <a:rPr lang="ru-RU" i="1" dirty="0"/>
              <a:t>, </a:t>
            </a:r>
            <a:r>
              <a:rPr lang="ru-RU" i="1" dirty="0" err="1"/>
              <a:t>Словаччина</a:t>
            </a:r>
            <a:r>
              <a:rPr lang="ru-RU" i="1" dirty="0"/>
              <a:t>, </a:t>
            </a:r>
            <a:r>
              <a:rPr lang="ru-RU" i="1" dirty="0" err="1"/>
              <a:t>Австрійська</a:t>
            </a:r>
            <a:r>
              <a:rPr lang="ru-RU" i="1" dirty="0"/>
              <a:t> </a:t>
            </a:r>
            <a:r>
              <a:rPr lang="ru-RU" i="1" dirty="0" err="1"/>
              <a:t>Сілезія</a:t>
            </a:r>
            <a:r>
              <a:rPr lang="ru-RU" i="1" dirty="0"/>
              <a:t> з районом </a:t>
            </a:r>
            <a:r>
              <a:rPr lang="ru-RU" i="1" dirty="0" err="1"/>
              <a:t>Цешина</a:t>
            </a:r>
            <a:r>
              <a:rPr lang="ru-RU" dirty="0"/>
              <a:t>, </a:t>
            </a:r>
            <a:r>
              <a:rPr lang="ru-RU" dirty="0" err="1"/>
              <a:t>населеним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поляками, та </a:t>
            </a:r>
            <a:r>
              <a:rPr lang="ru-RU" i="1" dirty="0" err="1"/>
              <a:t>колишнє</a:t>
            </a:r>
            <a:r>
              <a:rPr lang="ru-RU" i="1" dirty="0"/>
              <a:t> </a:t>
            </a:r>
            <a:r>
              <a:rPr lang="ru-RU" i="1" dirty="0" err="1"/>
              <a:t>королівство</a:t>
            </a:r>
            <a:r>
              <a:rPr lang="ru-RU" i="1" dirty="0"/>
              <a:t> </a:t>
            </a:r>
            <a:r>
              <a:rPr lang="ru-RU" i="1" dirty="0" err="1"/>
              <a:t>Богемія</a:t>
            </a:r>
            <a:r>
              <a:rPr lang="ru-RU" i="1" dirty="0"/>
              <a:t> з </a:t>
            </a:r>
            <a:r>
              <a:rPr lang="ru-RU" i="1" dirty="0" err="1"/>
              <a:t>Судетською</a:t>
            </a:r>
            <a:r>
              <a:rPr lang="ru-RU" i="1" dirty="0"/>
              <a:t> </a:t>
            </a:r>
            <a:r>
              <a:rPr lang="ru-RU" i="1" dirty="0" err="1"/>
              <a:t>областю</a:t>
            </a:r>
            <a:r>
              <a:rPr lang="ru-RU" i="1" dirty="0"/>
              <a:t> </a:t>
            </a:r>
            <a:r>
              <a:rPr lang="ru-RU" dirty="0"/>
              <a:t>з </a:t>
            </a:r>
            <a:r>
              <a:rPr lang="ru-RU" dirty="0" err="1"/>
              <a:t>переважаючим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.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межували</a:t>
            </a:r>
            <a:r>
              <a:rPr lang="ru-RU" dirty="0"/>
              <a:t> з </a:t>
            </a:r>
            <a:r>
              <a:rPr lang="ru-RU" dirty="0" err="1"/>
              <a:t>Австрією</a:t>
            </a:r>
            <a:r>
              <a:rPr lang="ru-RU" dirty="0"/>
              <a:t> і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претендувала</a:t>
            </a:r>
            <a:r>
              <a:rPr lang="ru-RU" dirty="0"/>
              <a:t> Прага,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стовідсотково</a:t>
            </a:r>
            <a:r>
              <a:rPr lang="ru-RU" dirty="0"/>
              <a:t> «</a:t>
            </a:r>
            <a:r>
              <a:rPr lang="ru-RU" dirty="0" err="1"/>
              <a:t>перенесені</a:t>
            </a:r>
            <a:r>
              <a:rPr lang="ru-RU" dirty="0"/>
              <a:t>» на карту ЧСР. </a:t>
            </a:r>
            <a:r>
              <a:rPr lang="ru-RU" dirty="0" err="1"/>
              <a:t>Ситуація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німці</a:t>
            </a:r>
            <a:r>
              <a:rPr lang="ru-RU" dirty="0"/>
              <a:t> станом на 1918 р. становили у </a:t>
            </a:r>
            <a:r>
              <a:rPr lang="ru-RU" dirty="0" err="1"/>
              <a:t>Богемії</a:t>
            </a:r>
            <a:r>
              <a:rPr lang="ru-RU" dirty="0"/>
              <a:t>, </a:t>
            </a:r>
            <a:r>
              <a:rPr lang="ru-RU" dirty="0" err="1"/>
              <a:t>Моравії</a:t>
            </a:r>
            <a:r>
              <a:rPr lang="ru-RU" dirty="0"/>
              <a:t> й </a:t>
            </a:r>
            <a:r>
              <a:rPr lang="ru-RU" dirty="0" err="1"/>
              <a:t>Сілезії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3,5 млн </a:t>
            </a:r>
            <a:r>
              <a:rPr lang="ru-RU" dirty="0" err="1"/>
              <a:t>чоловік</a:t>
            </a:r>
            <a:r>
              <a:rPr lang="ru-RU" dirty="0"/>
              <a:t> (34,9 %), а чехи і словаки - 6,25 млн (62,5 %)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спонукала</a:t>
            </a:r>
            <a:r>
              <a:rPr lang="ru-RU" dirty="0"/>
              <a:t> до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уже в </a:t>
            </a:r>
            <a:r>
              <a:rPr lang="ru-RU" i="1" dirty="0" err="1"/>
              <a:t>грудні</a:t>
            </a:r>
            <a:r>
              <a:rPr lang="ru-RU" i="1" dirty="0"/>
              <a:t> 1918 р</a:t>
            </a:r>
            <a:r>
              <a:rPr lang="ru-RU" dirty="0"/>
              <a:t>.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меншина</a:t>
            </a:r>
            <a:r>
              <a:rPr lang="ru-RU" dirty="0"/>
              <a:t> </a:t>
            </a:r>
            <a:r>
              <a:rPr lang="ru-RU" dirty="0" err="1"/>
              <a:t>Чехословаччини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проголосити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«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Богемії</a:t>
            </a:r>
            <a:r>
              <a:rPr lang="ru-RU" dirty="0"/>
              <a:t>» й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Паризькій</a:t>
            </a:r>
            <a:r>
              <a:rPr lang="ru-RU" dirty="0"/>
              <a:t> </a:t>
            </a:r>
            <a:r>
              <a:rPr lang="ru-RU" dirty="0" err="1"/>
              <a:t>мирній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ЧСР </a:t>
            </a:r>
            <a:r>
              <a:rPr lang="ru-RU" i="1" dirty="0" err="1"/>
              <a:t>Едуард</a:t>
            </a:r>
            <a:r>
              <a:rPr lang="ru-RU" i="1" dirty="0"/>
              <a:t> </a:t>
            </a:r>
            <a:r>
              <a:rPr lang="ru-RU" i="1" dirty="0" err="1"/>
              <a:t>Бенеш</a:t>
            </a:r>
            <a:r>
              <a:rPr lang="ru-RU" dirty="0"/>
              <a:t> </a:t>
            </a:r>
            <a:r>
              <a:rPr lang="ru-RU" dirty="0" err="1"/>
              <a:t>домагався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за </a:t>
            </a:r>
            <a:r>
              <a:rPr lang="ru-RU" dirty="0" err="1"/>
              <a:t>його</a:t>
            </a:r>
            <a:r>
              <a:rPr lang="ru-RU" dirty="0"/>
              <a:t> словами, </a:t>
            </a:r>
            <a:r>
              <a:rPr lang="ru-RU" dirty="0" err="1"/>
              <a:t>були</a:t>
            </a:r>
            <a:r>
              <a:rPr lang="ru-RU" dirty="0"/>
              <a:t> «</a:t>
            </a:r>
            <a:r>
              <a:rPr lang="ru-RU" dirty="0" err="1"/>
              <a:t>споконвічним</a:t>
            </a:r>
            <a:r>
              <a:rPr lang="ru-RU" dirty="0"/>
              <a:t> </a:t>
            </a:r>
            <a:r>
              <a:rPr lang="ru-RU" dirty="0" err="1"/>
              <a:t>бастіоном</a:t>
            </a:r>
            <a:r>
              <a:rPr lang="ru-RU" dirty="0"/>
              <a:t>» </a:t>
            </a:r>
            <a:r>
              <a:rPr lang="ru-RU" dirty="0" err="1"/>
              <a:t>слов'ян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«</a:t>
            </a:r>
            <a:r>
              <a:rPr lang="ru-RU" dirty="0" err="1"/>
              <a:t>германізму</a:t>
            </a:r>
            <a:r>
              <a:rPr lang="ru-RU" dirty="0"/>
              <a:t>». Та все ж </a:t>
            </a:r>
            <a:r>
              <a:rPr lang="ru-RU" dirty="0" err="1"/>
              <a:t>головним</a:t>
            </a:r>
            <a:r>
              <a:rPr lang="ru-RU" dirty="0"/>
              <a:t> аргументом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чехословацького</a:t>
            </a:r>
            <a:r>
              <a:rPr lang="ru-RU" dirty="0"/>
              <a:t> президента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доцільність</a:t>
            </a:r>
            <a:r>
              <a:rPr lang="ru-RU" dirty="0"/>
              <a:t> - </a:t>
            </a:r>
            <a:r>
              <a:rPr lang="ru-RU" i="1" dirty="0" err="1"/>
              <a:t>Богемія</a:t>
            </a:r>
            <a:r>
              <a:rPr lang="ru-RU" i="1" dirty="0"/>
              <a:t>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найрозвинутішою</a:t>
            </a:r>
            <a:r>
              <a:rPr lang="ru-RU" i="1" dirty="0"/>
              <a:t> </a:t>
            </a:r>
            <a:r>
              <a:rPr lang="ru-RU" i="1" dirty="0" err="1"/>
              <a:t>областю</a:t>
            </a:r>
            <a:r>
              <a:rPr lang="ru-RU" i="1" dirty="0"/>
              <a:t> Австро-</a:t>
            </a:r>
            <a:r>
              <a:rPr lang="ru-RU" i="1" dirty="0" err="1"/>
              <a:t>Угорщини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Громадянами</a:t>
            </a:r>
            <a:r>
              <a:rPr lang="ru-RU" dirty="0"/>
              <a:t> ЧСР стали </a:t>
            </a:r>
            <a:r>
              <a:rPr lang="ru-RU" dirty="0" err="1"/>
              <a:t>також</a:t>
            </a:r>
            <a:r>
              <a:rPr lang="ru-RU" dirty="0"/>
              <a:t> 745 тис. </a:t>
            </a:r>
            <a:r>
              <a:rPr lang="ru-RU" dirty="0" err="1"/>
              <a:t>угорців</a:t>
            </a:r>
            <a:r>
              <a:rPr lang="ru-RU" dirty="0"/>
              <a:t> та </a:t>
            </a:r>
            <a:r>
              <a:rPr lang="ru-RU" dirty="0" err="1"/>
              <a:t>близько</a:t>
            </a:r>
            <a:r>
              <a:rPr lang="ru-RU" dirty="0"/>
              <a:t> 500 тис.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становило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i="1" dirty="0"/>
              <a:t>15 млн </a:t>
            </a:r>
            <a:r>
              <a:rPr lang="ru-RU" i="1" dirty="0" err="1"/>
              <a:t>чоловік</a:t>
            </a:r>
            <a:r>
              <a:rPr lang="ru-RU" dirty="0"/>
              <a:t>, а </a:t>
            </a:r>
            <a:r>
              <a:rPr lang="ru-RU" dirty="0" err="1"/>
              <a:t>територія</a:t>
            </a:r>
            <a:r>
              <a:rPr lang="ru-RU" dirty="0"/>
              <a:t> - </a:t>
            </a:r>
            <a:r>
              <a:rPr lang="ru-RU" i="1" dirty="0" err="1"/>
              <a:t>понад</a:t>
            </a:r>
            <a:r>
              <a:rPr lang="ru-RU" i="1" dirty="0"/>
              <a:t> 140 тис. кв. км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4113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Конституція</a:t>
            </a:r>
            <a:r>
              <a:rPr lang="ru-RU" b="1" dirty="0"/>
              <a:t> 1920 </a:t>
            </a:r>
            <a:r>
              <a:rPr lang="ru-RU" b="1" dirty="0" smtClean="0"/>
              <a:t>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416824" cy="2376264"/>
          </a:xfrm>
        </p:spPr>
        <p:txBody>
          <a:bodyPr>
            <a:normAutofit/>
          </a:bodyPr>
          <a:lstStyle/>
          <a:p>
            <a:r>
              <a:rPr lang="ru-RU" sz="1600" dirty="0"/>
              <a:t>Засади </a:t>
            </a:r>
            <a:r>
              <a:rPr lang="ru-RU" sz="1600" dirty="0" err="1"/>
              <a:t>облаштування</a:t>
            </a:r>
            <a:r>
              <a:rPr lang="ru-RU" sz="1600" dirty="0"/>
              <a:t> державного устрою </a:t>
            </a:r>
            <a:r>
              <a:rPr lang="ru-RU" sz="1600" dirty="0" err="1"/>
              <a:t>країни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закріплено</a:t>
            </a:r>
            <a:r>
              <a:rPr lang="ru-RU" sz="1600" dirty="0"/>
              <a:t> </a:t>
            </a:r>
            <a:r>
              <a:rPr lang="ru-RU" sz="1600" dirty="0" err="1"/>
              <a:t>конституцією</a:t>
            </a:r>
            <a:r>
              <a:rPr lang="ru-RU" sz="1600" dirty="0"/>
              <a:t>, </a:t>
            </a:r>
            <a:r>
              <a:rPr lang="ru-RU" sz="1600" dirty="0" err="1"/>
              <a:t>прийнятою</a:t>
            </a:r>
            <a:r>
              <a:rPr lang="ru-RU" sz="1600" dirty="0"/>
              <a:t> </a:t>
            </a:r>
            <a:r>
              <a:rPr lang="ru-RU" sz="1600" i="1" u="sng" dirty="0"/>
              <a:t>у </a:t>
            </a:r>
            <a:r>
              <a:rPr lang="ru-RU" sz="1600" i="1" u="sng" dirty="0" err="1"/>
              <a:t>березні</a:t>
            </a:r>
            <a:r>
              <a:rPr lang="ru-RU" sz="1600" i="1" u="sng" dirty="0"/>
              <a:t> 1920 р</a:t>
            </a:r>
            <a:r>
              <a:rPr lang="ru-RU" sz="1600" dirty="0"/>
              <a:t>. За нею народ </a:t>
            </a:r>
            <a:r>
              <a:rPr lang="ru-RU" sz="1600" dirty="0" err="1"/>
              <a:t>визнавався</a:t>
            </a:r>
            <a:r>
              <a:rPr lang="ru-RU" sz="1600" dirty="0"/>
              <a:t> </a:t>
            </a:r>
            <a:r>
              <a:rPr lang="ru-RU" sz="1600" dirty="0" err="1"/>
              <a:t>єдиним</a:t>
            </a:r>
            <a:r>
              <a:rPr lang="ru-RU" sz="1600" dirty="0"/>
              <a:t>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державної</a:t>
            </a:r>
            <a:r>
              <a:rPr lang="ru-RU" sz="1600" dirty="0"/>
              <a:t> </a:t>
            </a:r>
            <a:r>
              <a:rPr lang="ru-RU" sz="1600" dirty="0" err="1"/>
              <a:t>влади</a:t>
            </a:r>
            <a:r>
              <a:rPr lang="ru-RU" sz="1600" dirty="0"/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Абсентеїзм</a:t>
            </a:r>
            <a:r>
              <a:rPr lang="ru-RU" sz="1600" dirty="0"/>
              <a:t> (</a:t>
            </a:r>
            <a:r>
              <a:rPr lang="ru-RU" sz="1600" dirty="0" err="1"/>
              <a:t>відмова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участі</a:t>
            </a:r>
            <a:r>
              <a:rPr lang="ru-RU" sz="1600" dirty="0"/>
              <a:t> у </a:t>
            </a:r>
            <a:r>
              <a:rPr lang="ru-RU" sz="1600" dirty="0" err="1"/>
              <a:t>виборах</a:t>
            </a:r>
            <a:r>
              <a:rPr lang="ru-RU" sz="1600" dirty="0"/>
              <a:t>) </a:t>
            </a:r>
            <a:r>
              <a:rPr lang="ru-RU" sz="1600" dirty="0" err="1"/>
              <a:t>карався</a:t>
            </a:r>
            <a:r>
              <a:rPr lang="ru-RU" sz="1600" dirty="0"/>
              <a:t> </a:t>
            </a:r>
            <a:r>
              <a:rPr lang="ru-RU" sz="1600" dirty="0" err="1"/>
              <a:t>грошовим</a:t>
            </a:r>
            <a:r>
              <a:rPr lang="ru-RU" sz="1600" dirty="0"/>
              <a:t> штрафом.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У </a:t>
            </a:r>
            <a:r>
              <a:rPr lang="ru-RU" sz="1600" dirty="0" err="1"/>
              <a:t>цілому</a:t>
            </a:r>
            <a:r>
              <a:rPr lang="ru-RU" sz="1600" dirty="0"/>
              <a:t>, </a:t>
            </a:r>
            <a:r>
              <a:rPr lang="ru-RU" sz="1600" dirty="0" err="1"/>
              <a:t>Конституція</a:t>
            </a:r>
            <a:r>
              <a:rPr lang="ru-RU" sz="1600" dirty="0"/>
              <a:t> </a:t>
            </a:r>
            <a:r>
              <a:rPr lang="ru-RU" sz="1600" dirty="0" err="1"/>
              <a:t>Чехо-Словаччини</a:t>
            </a:r>
            <a:r>
              <a:rPr lang="ru-RU" sz="1600" dirty="0"/>
              <a:t> </a:t>
            </a:r>
            <a:r>
              <a:rPr lang="ru-RU" sz="1600" dirty="0" err="1"/>
              <a:t>увібрала</a:t>
            </a:r>
            <a:r>
              <a:rPr lang="ru-RU" sz="1600" dirty="0"/>
              <a:t> у себе </a:t>
            </a:r>
            <a:r>
              <a:rPr lang="ru-RU" sz="1600" dirty="0" err="1"/>
              <a:t>кращі</a:t>
            </a:r>
            <a:r>
              <a:rPr lang="ru-RU" sz="1600" dirty="0"/>
              <a:t> </a:t>
            </a:r>
            <a:r>
              <a:rPr lang="ru-RU" sz="1600" dirty="0" err="1"/>
              <a:t>набутки</a:t>
            </a:r>
            <a:r>
              <a:rPr lang="ru-RU" sz="1600" dirty="0"/>
              <a:t> </a:t>
            </a:r>
            <a:r>
              <a:rPr lang="ru-RU" sz="1600" dirty="0" err="1"/>
              <a:t>тогочасного</a:t>
            </a:r>
            <a:r>
              <a:rPr lang="ru-RU" sz="1600" dirty="0"/>
              <a:t> </a:t>
            </a:r>
            <a:r>
              <a:rPr lang="ru-RU" sz="1600" dirty="0" err="1"/>
              <a:t>конституційного</a:t>
            </a:r>
            <a:r>
              <a:rPr lang="ru-RU" sz="1600" dirty="0"/>
              <a:t> права й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найдемократичніших</a:t>
            </a:r>
            <a:r>
              <a:rPr lang="ru-RU" sz="1600" dirty="0"/>
              <a:t> у </a:t>
            </a:r>
            <a:r>
              <a:rPr lang="ru-RU" sz="1600" dirty="0" err="1"/>
              <a:t>Європі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72" y="3873251"/>
            <a:ext cx="60198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6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6" y="188640"/>
            <a:ext cx="622935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Внутрішня</a:t>
            </a:r>
            <a:r>
              <a:rPr lang="ru-RU" b="1" dirty="0"/>
              <a:t> й </a:t>
            </a:r>
            <a:r>
              <a:rPr lang="ru-RU" b="1" dirty="0" err="1"/>
              <a:t>зовнішня</a:t>
            </a:r>
            <a:r>
              <a:rPr lang="ru-RU" b="1" dirty="0"/>
              <a:t> </a:t>
            </a:r>
            <a:r>
              <a:rPr lang="ru-RU" b="1" dirty="0" err="1"/>
              <a:t>політика</a:t>
            </a:r>
            <a:r>
              <a:rPr lang="ru-RU" b="1" dirty="0"/>
              <a:t> Т. </a:t>
            </a:r>
            <a:r>
              <a:rPr lang="ru-RU" b="1" dirty="0" err="1"/>
              <a:t>Масарика</a:t>
            </a:r>
            <a:r>
              <a:rPr lang="ru-RU" b="1" dirty="0"/>
              <a:t> та Е. </a:t>
            </a:r>
            <a:r>
              <a:rPr lang="ru-RU" b="1" dirty="0" err="1"/>
              <a:t>Бенеша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804792"/>
          </a:xfrm>
        </p:spPr>
        <p:txBody>
          <a:bodyPr>
            <a:normAutofit/>
          </a:bodyPr>
          <a:lstStyle/>
          <a:p>
            <a:r>
              <a:rPr lang="ru-RU" sz="1800" dirty="0" err="1"/>
              <a:t>Сформований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виборів</a:t>
            </a:r>
            <a:r>
              <a:rPr lang="ru-RU" sz="1800" dirty="0"/>
              <a:t> </a:t>
            </a:r>
            <a:r>
              <a:rPr lang="ru-RU" sz="1800" i="1" dirty="0"/>
              <a:t>1921 р</a:t>
            </a:r>
            <a:r>
              <a:rPr lang="ru-RU" sz="1800" dirty="0"/>
              <a:t>. </a:t>
            </a:r>
            <a:r>
              <a:rPr lang="ru-RU" sz="1800" dirty="0" err="1"/>
              <a:t>коаліційний</a:t>
            </a:r>
            <a:r>
              <a:rPr lang="ru-RU" sz="1800" dirty="0"/>
              <a:t> уряд Е. </a:t>
            </a:r>
            <a:r>
              <a:rPr lang="ru-RU" sz="1800" dirty="0" err="1"/>
              <a:t>Бенеша</a:t>
            </a:r>
            <a:r>
              <a:rPr lang="ru-RU" sz="1800" dirty="0"/>
              <a:t> </a:t>
            </a:r>
            <a:r>
              <a:rPr lang="ru-RU" sz="1800" dirty="0" err="1"/>
              <a:t>зумів</a:t>
            </a:r>
            <a:r>
              <a:rPr lang="ru-RU" sz="1800" dirty="0"/>
              <a:t> за короткий час </a:t>
            </a:r>
            <a:r>
              <a:rPr lang="ru-RU" sz="1800" dirty="0" err="1"/>
              <a:t>домогтися</a:t>
            </a:r>
            <a:r>
              <a:rPr lang="ru-RU" sz="1800" dirty="0"/>
              <a:t> як </a:t>
            </a:r>
            <a:r>
              <a:rPr lang="ru-RU" sz="1800" dirty="0" err="1"/>
              <a:t>стабілізації</a:t>
            </a:r>
            <a:r>
              <a:rPr lang="ru-RU" sz="1800" dirty="0"/>
              <a:t> курсу </a:t>
            </a:r>
            <a:r>
              <a:rPr lang="ru-RU" sz="1800" dirty="0" err="1"/>
              <a:t>крони</a:t>
            </a:r>
            <a:r>
              <a:rPr lang="ru-RU" sz="1800" dirty="0"/>
              <a:t>, так і </a:t>
            </a:r>
            <a:r>
              <a:rPr lang="ru-RU" sz="1800" dirty="0" err="1"/>
              <a:t>оздоровлення</a:t>
            </a:r>
            <a:r>
              <a:rPr lang="ru-RU" sz="1800" dirty="0"/>
              <a:t> </a:t>
            </a:r>
            <a:r>
              <a:rPr lang="ru-RU" sz="1800" dirty="0" err="1"/>
              <a:t>економіки</a:t>
            </a:r>
            <a:r>
              <a:rPr lang="ru-RU" sz="1800" dirty="0"/>
              <a:t> в </a:t>
            </a:r>
            <a:r>
              <a:rPr lang="ru-RU" sz="1800" dirty="0" err="1"/>
              <a:t>цілому</a:t>
            </a:r>
            <a:r>
              <a:rPr lang="ru-RU" sz="1800" dirty="0"/>
              <a:t>.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досягнуто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надзусиллям</a:t>
            </a:r>
            <a:r>
              <a:rPr lang="ru-RU" sz="1800" dirty="0"/>
              <a:t> </a:t>
            </a:r>
            <a:r>
              <a:rPr lang="ru-RU" sz="1800" dirty="0" err="1"/>
              <a:t>більшості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. </a:t>
            </a:r>
            <a:r>
              <a:rPr lang="ru-RU" sz="1800" i="1" dirty="0"/>
              <a:t>1922 р</a:t>
            </a:r>
            <a:r>
              <a:rPr lang="ru-RU" sz="1800" dirty="0"/>
              <a:t>. </a:t>
            </a:r>
            <a:r>
              <a:rPr lang="ru-RU" sz="1800" dirty="0" err="1"/>
              <a:t>кабінет</a:t>
            </a:r>
            <a:r>
              <a:rPr lang="ru-RU" sz="1800" dirty="0"/>
              <a:t> Е. </a:t>
            </a:r>
            <a:r>
              <a:rPr lang="ru-RU" sz="1800" dirty="0" err="1"/>
              <a:t>Бенеша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змушений</a:t>
            </a:r>
            <a:r>
              <a:rPr lang="ru-RU" sz="1800" dirty="0"/>
              <a:t> подати у </a:t>
            </a:r>
            <a:r>
              <a:rPr lang="ru-RU" sz="1800" dirty="0" err="1"/>
              <a:t>відставку</a:t>
            </a:r>
            <a:r>
              <a:rPr lang="ru-RU" sz="1800" dirty="0"/>
              <a:t> й </a:t>
            </a:r>
            <a:r>
              <a:rPr lang="ru-RU" sz="1800" dirty="0" err="1"/>
              <a:t>поступитися</a:t>
            </a:r>
            <a:r>
              <a:rPr lang="ru-RU" sz="1800" dirty="0"/>
              <a:t> </a:t>
            </a:r>
            <a:r>
              <a:rPr lang="ru-RU" sz="1800" dirty="0" err="1"/>
              <a:t>урядові</a:t>
            </a:r>
            <a:r>
              <a:rPr lang="ru-RU" sz="1800" dirty="0"/>
              <a:t> на </a:t>
            </a:r>
            <a:r>
              <a:rPr lang="ru-RU" sz="1800" dirty="0" err="1"/>
              <a:t>чолі</a:t>
            </a:r>
            <a:r>
              <a:rPr lang="ru-RU" sz="1800" dirty="0"/>
              <a:t> з </a:t>
            </a:r>
            <a:r>
              <a:rPr lang="ru-RU" sz="1800" dirty="0" err="1"/>
              <a:t>представником</a:t>
            </a:r>
            <a:r>
              <a:rPr lang="ru-RU" sz="1800" dirty="0"/>
              <a:t> </a:t>
            </a:r>
            <a:r>
              <a:rPr lang="ru-RU" sz="1800" dirty="0" err="1"/>
              <a:t>Аграрної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 </a:t>
            </a:r>
            <a:r>
              <a:rPr lang="ru-RU" sz="1800" i="1" dirty="0"/>
              <a:t>А. </a:t>
            </a:r>
            <a:r>
              <a:rPr lang="ru-RU" sz="1800" i="1" dirty="0" err="1"/>
              <a:t>Швеглою</a:t>
            </a:r>
            <a:r>
              <a:rPr lang="ru-RU" sz="1800" dirty="0"/>
              <a:t>. На </a:t>
            </a:r>
            <a:r>
              <a:rPr lang="ru-RU" sz="1800" dirty="0" err="1"/>
              <a:t>тлі</a:t>
            </a:r>
            <a:r>
              <a:rPr lang="ru-RU" sz="1800" dirty="0"/>
              <a:t> </a:t>
            </a:r>
            <a:r>
              <a:rPr lang="ru-RU" sz="1800" dirty="0" err="1"/>
              <a:t>урядової</a:t>
            </a:r>
            <a:r>
              <a:rPr lang="ru-RU" sz="1800" dirty="0"/>
              <a:t> </a:t>
            </a:r>
            <a:r>
              <a:rPr lang="ru-RU" sz="1800" dirty="0" err="1"/>
              <a:t>кризи</a:t>
            </a:r>
            <a:r>
              <a:rPr lang="ru-RU" sz="1800" dirty="0"/>
              <a:t> </a:t>
            </a:r>
            <a:r>
              <a:rPr lang="ru-RU" sz="1800" dirty="0" err="1"/>
              <a:t>активізувалися</a:t>
            </a:r>
            <a:r>
              <a:rPr lang="ru-RU" sz="1800" dirty="0"/>
              <a:t> </a:t>
            </a:r>
            <a:r>
              <a:rPr lang="ru-RU" sz="1800" dirty="0" err="1"/>
              <a:t>радикальні</a:t>
            </a:r>
            <a:r>
              <a:rPr lang="ru-RU" sz="1800" dirty="0"/>
              <a:t> </a:t>
            </a:r>
            <a:r>
              <a:rPr lang="ru-RU" sz="1800" dirty="0" err="1"/>
              <a:t>політичні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вдавалися</a:t>
            </a:r>
            <a:r>
              <a:rPr lang="ru-RU" sz="1800" dirty="0"/>
              <a:t> до </a:t>
            </a:r>
            <a:r>
              <a:rPr lang="ru-RU" sz="1800" dirty="0" err="1"/>
              <a:t>екстремістських</a:t>
            </a:r>
            <a:r>
              <a:rPr lang="ru-RU" sz="1800" dirty="0"/>
              <a:t> </a:t>
            </a:r>
            <a:r>
              <a:rPr lang="ru-RU" sz="1800" dirty="0" err="1"/>
              <a:t>методів</a:t>
            </a:r>
            <a:r>
              <a:rPr lang="ru-RU" sz="1800" dirty="0"/>
              <a:t> </a:t>
            </a:r>
            <a:r>
              <a:rPr lang="ru-RU" sz="1800" dirty="0" err="1"/>
              <a:t>боротьби</a:t>
            </a:r>
            <a:r>
              <a:rPr lang="ru-RU" sz="1800" dirty="0"/>
              <a:t>. У </a:t>
            </a:r>
            <a:r>
              <a:rPr lang="ru-RU" sz="1800" dirty="0" err="1"/>
              <a:t>відповідь</a:t>
            </a:r>
            <a:r>
              <a:rPr lang="ru-RU" sz="1800" dirty="0"/>
              <a:t> на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Національні</a:t>
            </a:r>
            <a:r>
              <a:rPr lang="ru-RU" sz="1800" dirty="0"/>
              <a:t> </a:t>
            </a:r>
            <a:r>
              <a:rPr lang="ru-RU" sz="1800" dirty="0" err="1"/>
              <a:t>збори</a:t>
            </a:r>
            <a:r>
              <a:rPr lang="ru-RU" sz="1800" dirty="0"/>
              <a:t> </a:t>
            </a:r>
            <a:r>
              <a:rPr lang="ru-RU" sz="1800" i="1" dirty="0"/>
              <a:t>у </a:t>
            </a:r>
            <a:r>
              <a:rPr lang="ru-RU" sz="1800" i="1" dirty="0" err="1"/>
              <a:t>березні</a:t>
            </a:r>
            <a:r>
              <a:rPr lang="ru-RU" sz="1800" i="1" dirty="0"/>
              <a:t> 1923 р</a:t>
            </a:r>
            <a:r>
              <a:rPr lang="ru-RU" sz="1800" dirty="0"/>
              <a:t>. </a:t>
            </a:r>
            <a:r>
              <a:rPr lang="ru-RU" sz="1800" dirty="0" err="1"/>
              <a:t>прийняли</a:t>
            </a:r>
            <a:r>
              <a:rPr lang="ru-RU" sz="1800" dirty="0"/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«Про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800" dirty="0" err="1"/>
              <a:t>Серйозну</a:t>
            </a:r>
            <a:r>
              <a:rPr lang="ru-RU" sz="1800" dirty="0"/>
              <a:t> </a:t>
            </a:r>
            <a:r>
              <a:rPr lang="ru-RU" sz="1800" dirty="0" err="1"/>
              <a:t>загрозу</a:t>
            </a:r>
            <a:r>
              <a:rPr lang="ru-RU" sz="1800" dirty="0"/>
              <a:t> </a:t>
            </a:r>
            <a:r>
              <a:rPr lang="ru-RU" sz="1800" dirty="0" err="1"/>
              <a:t>суспільній</a:t>
            </a:r>
            <a:r>
              <a:rPr lang="ru-RU" sz="1800" dirty="0"/>
              <a:t> </a:t>
            </a:r>
            <a:r>
              <a:rPr lang="ru-RU" sz="1800" dirty="0" err="1"/>
              <a:t>злагоді</a:t>
            </a:r>
            <a:r>
              <a:rPr lang="ru-RU" sz="1800" dirty="0"/>
              <a:t> становили </a:t>
            </a:r>
            <a:r>
              <a:rPr lang="ru-RU" sz="1800" dirty="0" err="1"/>
              <a:t>фашистські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i="1" dirty="0"/>
              <a:t>«</a:t>
            </a:r>
            <a:r>
              <a:rPr lang="ru-RU" sz="1800" i="1" dirty="0" err="1"/>
              <a:t>Чеське</a:t>
            </a:r>
            <a:r>
              <a:rPr lang="ru-RU" sz="1800" i="1" dirty="0"/>
              <a:t> </a:t>
            </a:r>
            <a:r>
              <a:rPr lang="ru-RU" sz="1800" i="1" dirty="0" err="1"/>
              <a:t>фашистське</a:t>
            </a:r>
            <a:r>
              <a:rPr lang="ru-RU" sz="1800" i="1" dirty="0"/>
              <a:t> </a:t>
            </a:r>
            <a:r>
              <a:rPr lang="ru-RU" sz="1800" i="1" dirty="0" err="1"/>
              <a:t>товариство</a:t>
            </a:r>
            <a:r>
              <a:rPr lang="ru-RU" sz="1800" i="1" dirty="0"/>
              <a:t>» </a:t>
            </a:r>
            <a:r>
              <a:rPr lang="ru-RU" sz="1800" dirty="0"/>
              <a:t>та </a:t>
            </a:r>
            <a:r>
              <a:rPr lang="ru-RU" sz="1800" i="1" dirty="0"/>
              <a:t>«</a:t>
            </a:r>
            <a:r>
              <a:rPr lang="ru-RU" sz="1800" i="1" dirty="0" err="1"/>
              <a:t>Національна</a:t>
            </a:r>
            <a:r>
              <a:rPr lang="ru-RU" sz="1800" i="1" dirty="0"/>
              <a:t> </a:t>
            </a:r>
            <a:r>
              <a:rPr lang="ru-RU" sz="1800" i="1" dirty="0" err="1"/>
              <a:t>ліва</a:t>
            </a:r>
            <a:r>
              <a:rPr lang="ru-RU" sz="1800" i="1" dirty="0"/>
              <a:t>»,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організаційно</a:t>
            </a:r>
            <a:r>
              <a:rPr lang="ru-RU" sz="1800" dirty="0"/>
              <a:t> </a:t>
            </a:r>
            <a:r>
              <a:rPr lang="ru-RU" sz="1800" dirty="0" err="1"/>
              <a:t>оформилися</a:t>
            </a:r>
            <a:r>
              <a:rPr lang="ru-RU" sz="1800" dirty="0"/>
              <a:t> у </a:t>
            </a:r>
            <a:r>
              <a:rPr lang="ru-RU" sz="1800" i="1" dirty="0"/>
              <a:t>1926 р</a:t>
            </a:r>
            <a:r>
              <a:rPr lang="ru-RU" sz="1800" dirty="0"/>
              <a:t>. </a:t>
            </a:r>
            <a:r>
              <a:rPr lang="ru-RU" sz="1800" dirty="0" err="1"/>
              <a:t>Небезпека</a:t>
            </a:r>
            <a:r>
              <a:rPr lang="ru-RU" sz="1800" dirty="0"/>
              <a:t> з боку </a:t>
            </a:r>
            <a:r>
              <a:rPr lang="ru-RU" sz="1800" dirty="0" err="1"/>
              <a:t>партій</a:t>
            </a:r>
            <a:r>
              <a:rPr lang="ru-RU" sz="1800" dirty="0"/>
              <a:t> </a:t>
            </a:r>
            <a:r>
              <a:rPr lang="ru-RU" sz="1800" dirty="0" err="1"/>
              <a:t>полягала</a:t>
            </a:r>
            <a:r>
              <a:rPr lang="ru-RU" sz="1800" dirty="0"/>
              <a:t> не у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чисельності</a:t>
            </a:r>
            <a:r>
              <a:rPr lang="ru-RU" sz="1800" dirty="0"/>
              <a:t> (вона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незначною</a:t>
            </a:r>
            <a:r>
              <a:rPr lang="ru-RU" sz="1800" dirty="0"/>
              <a:t>), а у самому </a:t>
            </a:r>
            <a:r>
              <a:rPr lang="ru-RU" sz="1800" dirty="0" err="1"/>
              <a:t>факті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 </a:t>
            </a:r>
            <a:r>
              <a:rPr lang="ru-RU" sz="1800" dirty="0" err="1"/>
              <a:t>організацій</a:t>
            </a:r>
            <a:r>
              <a:rPr lang="ru-RU" sz="1800" dirty="0"/>
              <a:t>, </a:t>
            </a:r>
            <a:r>
              <a:rPr lang="ru-RU" sz="1800" dirty="0" err="1"/>
              <a:t>побудованих</a:t>
            </a:r>
            <a:r>
              <a:rPr lang="ru-RU" sz="1800" dirty="0"/>
              <a:t> на </a:t>
            </a:r>
            <a:r>
              <a:rPr lang="ru-RU" sz="1800" dirty="0" err="1" smtClean="0"/>
              <a:t>фашистських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1800" dirty="0"/>
              <a:t>засадах.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73136"/>
            <a:ext cx="395648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764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Господарське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Чехо-Словаччини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20-х </a:t>
            </a:r>
            <a:r>
              <a:rPr lang="ru-RU" dirty="0" err="1"/>
              <a:t>рр</a:t>
            </a:r>
            <a:r>
              <a:rPr lang="ru-RU" dirty="0"/>
              <a:t>. і до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розвивалося</a:t>
            </a:r>
            <a:r>
              <a:rPr lang="ru-RU" dirty="0"/>
              <a:t> по </a:t>
            </a:r>
            <a:r>
              <a:rPr lang="ru-RU" dirty="0" err="1"/>
              <a:t>висхідній</a:t>
            </a:r>
            <a:r>
              <a:rPr lang="ru-RU" dirty="0"/>
              <a:t>: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довоєнним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на 20 %, </a:t>
            </a:r>
            <a:r>
              <a:rPr lang="ru-RU" dirty="0" err="1"/>
              <a:t>зріс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; у 1924 р,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криза </a:t>
            </a:r>
            <a:r>
              <a:rPr lang="ru-RU" i="1" dirty="0"/>
              <a:t>1929 - 1933 </a:t>
            </a:r>
            <a:r>
              <a:rPr lang="ru-RU" i="1" dirty="0" err="1"/>
              <a:t>рр</a:t>
            </a:r>
            <a:r>
              <a:rPr lang="ru-RU" dirty="0"/>
              <a:t>.,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вразила</a:t>
            </a:r>
            <a:r>
              <a:rPr lang="ru-RU" dirty="0"/>
              <a:t> ЧСР у 1930 р., </a:t>
            </a:r>
            <a:r>
              <a:rPr lang="ru-RU" dirty="0" err="1"/>
              <a:t>зруйнувала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здобутки</a:t>
            </a:r>
            <a:r>
              <a:rPr lang="ru-RU" dirty="0"/>
              <a:t>: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 млн </a:t>
            </a:r>
            <a:r>
              <a:rPr lang="ru-RU" dirty="0" err="1"/>
              <a:t>безробітних</a:t>
            </a:r>
            <a:r>
              <a:rPr lang="ru-RU" dirty="0"/>
              <a:t>,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сільгосппродукти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 </a:t>
            </a:r>
            <a:r>
              <a:rPr lang="ru-RU" dirty="0" err="1"/>
              <a:t>Чехо-Словаччина</a:t>
            </a:r>
            <a:r>
              <a:rPr lang="ru-RU" dirty="0"/>
              <a:t> </a:t>
            </a:r>
            <a:r>
              <a:rPr lang="ru-RU" dirty="0" err="1"/>
              <a:t>орієнтувалася</a:t>
            </a:r>
            <a:r>
              <a:rPr lang="ru-RU" dirty="0"/>
              <a:t> на </a:t>
            </a:r>
            <a:r>
              <a:rPr lang="ru-RU" dirty="0" err="1"/>
              <a:t>Францію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зумовлювалося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сусідством</a:t>
            </a:r>
            <a:r>
              <a:rPr lang="ru-RU" dirty="0"/>
              <a:t> з </a:t>
            </a:r>
            <a:r>
              <a:rPr lang="ru-RU" dirty="0" err="1"/>
              <a:t>Німеччиною</a:t>
            </a:r>
            <a:r>
              <a:rPr lang="ru-RU" dirty="0"/>
              <a:t>, яка не </a:t>
            </a:r>
            <a:r>
              <a:rPr lang="ru-RU" dirty="0" err="1"/>
              <a:t>приховувала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 </a:t>
            </a:r>
            <a:r>
              <a:rPr lang="ru-RU" dirty="0" err="1"/>
              <a:t>приєднати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німцями</a:t>
            </a:r>
            <a:r>
              <a:rPr lang="ru-RU" dirty="0"/>
              <a:t>. У </a:t>
            </a:r>
            <a:r>
              <a:rPr lang="ru-RU" i="1" dirty="0"/>
              <a:t>1934 р</a:t>
            </a:r>
            <a:r>
              <a:rPr lang="ru-RU" dirty="0"/>
              <a:t>. ЧСР </a:t>
            </a:r>
            <a:r>
              <a:rPr lang="ru-RU" dirty="0" err="1"/>
              <a:t>уклала</a:t>
            </a:r>
            <a:r>
              <a:rPr lang="ru-RU" dirty="0"/>
              <a:t> з </a:t>
            </a:r>
            <a:r>
              <a:rPr lang="ru-RU" dirty="0" err="1"/>
              <a:t>Францією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взаємодопомогу</a:t>
            </a:r>
            <a:r>
              <a:rPr lang="ru-RU" dirty="0"/>
              <a:t>, а у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таку</a:t>
            </a:r>
            <a:r>
              <a:rPr lang="ru-RU" dirty="0"/>
              <a:t> ж угоду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з СРСР. </a:t>
            </a:r>
            <a:r>
              <a:rPr lang="ru-RU" dirty="0" err="1"/>
              <a:t>Щоправда</a:t>
            </a:r>
            <a:r>
              <a:rPr lang="ru-RU" dirty="0"/>
              <a:t>,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могли прийти на </a:t>
            </a:r>
            <a:r>
              <a:rPr lang="ru-RU" dirty="0" err="1"/>
              <a:t>допомогу</a:t>
            </a:r>
            <a:r>
              <a:rPr lang="ru-RU" dirty="0"/>
              <a:t> ЧСР </a:t>
            </a:r>
            <a:r>
              <a:rPr lang="ru-RU" dirty="0" err="1"/>
              <a:t>лише</a:t>
            </a:r>
            <a:r>
              <a:rPr lang="ru-RU" dirty="0"/>
              <a:t> через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r>
              <a:rPr lang="ru-RU" dirty="0"/>
              <a:t> у тому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. За умов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з боку </a:t>
            </a:r>
            <a:r>
              <a:rPr lang="ru-RU" dirty="0" err="1"/>
              <a:t>Німеччини</a:t>
            </a:r>
            <a:r>
              <a:rPr lang="ru-RU" dirty="0"/>
              <a:t> Т. </a:t>
            </a:r>
            <a:r>
              <a:rPr lang="ru-RU" dirty="0" err="1"/>
              <a:t>Масарик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Е. </a:t>
            </a:r>
            <a:r>
              <a:rPr lang="ru-RU" dirty="0" err="1"/>
              <a:t>Бенеш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став президентом у </a:t>
            </a:r>
            <a:r>
              <a:rPr lang="ru-RU" i="1" dirty="0"/>
              <a:t>1935 р</a:t>
            </a:r>
            <a:r>
              <a:rPr lang="ru-RU" dirty="0"/>
              <a:t>., </a:t>
            </a:r>
            <a:r>
              <a:rPr lang="ru-RU" dirty="0" err="1"/>
              <a:t>майже</a:t>
            </a:r>
            <a:r>
              <a:rPr lang="ru-RU" dirty="0"/>
              <a:t> половину державного бюджету </a:t>
            </a:r>
            <a:r>
              <a:rPr lang="ru-RU" dirty="0" err="1"/>
              <a:t>спрямовували</a:t>
            </a:r>
            <a:r>
              <a:rPr lang="ru-RU" dirty="0"/>
              <a:t> на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країни</a:t>
            </a:r>
            <a:r>
              <a:rPr lang="ru-RU" dirty="0"/>
              <a:t>, оснастивши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найкращою</a:t>
            </a:r>
            <a:r>
              <a:rPr lang="ru-RU" dirty="0"/>
              <a:t>, за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стрілецькою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290"/>
            <a:ext cx="2117972" cy="2117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290"/>
            <a:ext cx="3102079" cy="22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/>
          <a:lstStyle/>
          <a:p>
            <a:pPr algn="ctr"/>
            <a:r>
              <a:rPr lang="ru-RU" b="1" dirty="0"/>
              <a:t>«Судетська проблема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51723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/>
              <a:t>Після</a:t>
            </a:r>
            <a:r>
              <a:rPr lang="ru-RU" sz="2900" dirty="0"/>
              <a:t> приходу до </a:t>
            </a:r>
            <a:r>
              <a:rPr lang="ru-RU" sz="2900" dirty="0" err="1"/>
              <a:t>влади</a:t>
            </a:r>
            <a:r>
              <a:rPr lang="ru-RU" sz="2900" dirty="0"/>
              <a:t> в </a:t>
            </a:r>
            <a:r>
              <a:rPr lang="ru-RU" sz="2900" dirty="0" err="1"/>
              <a:t>Німеччині</a:t>
            </a:r>
            <a:r>
              <a:rPr lang="ru-RU" sz="2900" dirty="0"/>
              <a:t> </a:t>
            </a:r>
            <a:r>
              <a:rPr lang="ru-RU" sz="2900" dirty="0" err="1"/>
              <a:t>націонал-соціалістів</a:t>
            </a:r>
            <a:r>
              <a:rPr lang="ru-RU" sz="2900" dirty="0"/>
              <a:t> з </a:t>
            </a:r>
            <a:r>
              <a:rPr lang="ru-RU" sz="2900" dirty="0" err="1"/>
              <a:t>їхнім</a:t>
            </a:r>
            <a:r>
              <a:rPr lang="ru-RU" sz="2900" dirty="0"/>
              <a:t> </a:t>
            </a:r>
            <a:r>
              <a:rPr lang="ru-RU" sz="2900" dirty="0" err="1"/>
              <a:t>гаслом</a:t>
            </a:r>
            <a:r>
              <a:rPr lang="ru-RU" sz="2900" dirty="0"/>
              <a:t> </a:t>
            </a:r>
            <a:r>
              <a:rPr lang="ru-RU" sz="2900" dirty="0" err="1"/>
              <a:t>об'єднання</a:t>
            </a:r>
            <a:r>
              <a:rPr lang="ru-RU" sz="2900" dirty="0"/>
              <a:t> у кордонах </a:t>
            </a:r>
            <a:r>
              <a:rPr lang="ru-RU" sz="2900" dirty="0" err="1"/>
              <a:t>Райху</a:t>
            </a:r>
            <a:r>
              <a:rPr lang="ru-RU" sz="2900" dirty="0"/>
              <a:t> </a:t>
            </a:r>
            <a:r>
              <a:rPr lang="ru-RU" sz="2900" dirty="0" err="1"/>
              <a:t>всіх</a:t>
            </a:r>
            <a:r>
              <a:rPr lang="ru-RU" sz="2900" dirty="0"/>
              <a:t> </a:t>
            </a:r>
            <a:r>
              <a:rPr lang="ru-RU" sz="2900" dirty="0" err="1"/>
              <a:t>німців</a:t>
            </a:r>
            <a:r>
              <a:rPr lang="ru-RU" sz="2900" dirty="0"/>
              <a:t>, </a:t>
            </a:r>
            <a:r>
              <a:rPr lang="ru-RU" sz="2900" dirty="0" err="1"/>
              <a:t>Чехо-Словаччина</a:t>
            </a:r>
            <a:r>
              <a:rPr lang="ru-RU" sz="2900" dirty="0"/>
              <a:t> стала одним </a:t>
            </a:r>
            <a:r>
              <a:rPr lang="ru-RU" sz="2900" dirty="0" err="1"/>
              <a:t>із</a:t>
            </a:r>
            <a:r>
              <a:rPr lang="ru-RU" sz="2900" dirty="0"/>
              <a:t> </a:t>
            </a:r>
            <a:r>
              <a:rPr lang="ru-RU" sz="2900" dirty="0" err="1"/>
              <a:t>першочергових</a:t>
            </a:r>
            <a:r>
              <a:rPr lang="ru-RU" sz="2900" dirty="0"/>
              <a:t> </a:t>
            </a:r>
            <a:r>
              <a:rPr lang="ru-RU" sz="2900" dirty="0" err="1"/>
              <a:t>об'єктів</a:t>
            </a:r>
            <a:r>
              <a:rPr lang="ru-RU" sz="2900" dirty="0"/>
              <a:t> </a:t>
            </a:r>
            <a:r>
              <a:rPr lang="ru-RU" sz="2900" dirty="0" err="1"/>
              <a:t>гітлерівської</a:t>
            </a:r>
            <a:r>
              <a:rPr lang="ru-RU" sz="2900" dirty="0"/>
              <a:t> </a:t>
            </a:r>
            <a:r>
              <a:rPr lang="ru-RU" sz="2900" dirty="0" err="1"/>
              <a:t>агресії</a:t>
            </a:r>
            <a:r>
              <a:rPr lang="ru-RU" sz="2900" dirty="0"/>
              <a:t>. </a:t>
            </a:r>
            <a:r>
              <a:rPr lang="ru-RU" sz="2900" dirty="0" err="1"/>
              <a:t>Наміри</a:t>
            </a:r>
            <a:r>
              <a:rPr lang="ru-RU" sz="2900" dirty="0"/>
              <a:t> </a:t>
            </a:r>
            <a:r>
              <a:rPr lang="ru-RU" sz="2900" dirty="0" err="1"/>
              <a:t>знищення</a:t>
            </a:r>
            <a:r>
              <a:rPr lang="ru-RU" sz="2900" dirty="0"/>
              <a:t> </a:t>
            </a:r>
            <a:r>
              <a:rPr lang="ru-RU" sz="2900" dirty="0" err="1"/>
              <a:t>Чехо-Словаччини</a:t>
            </a:r>
            <a:r>
              <a:rPr lang="ru-RU" sz="2900" dirty="0"/>
              <a:t> </a:t>
            </a:r>
            <a:r>
              <a:rPr lang="ru-RU" sz="2900" dirty="0" err="1"/>
              <a:t>були</a:t>
            </a:r>
            <a:r>
              <a:rPr lang="ru-RU" sz="2900" dirty="0"/>
              <a:t> </a:t>
            </a:r>
            <a:r>
              <a:rPr lang="ru-RU" sz="2900" dirty="0" err="1"/>
              <a:t>втілені</a:t>
            </a:r>
            <a:r>
              <a:rPr lang="ru-RU" sz="2900" dirty="0"/>
              <a:t> у </a:t>
            </a:r>
            <a:r>
              <a:rPr lang="ru-RU" sz="2900" dirty="0" err="1"/>
              <a:t>розроблених</a:t>
            </a:r>
            <a:r>
              <a:rPr lang="ru-RU" sz="2900" dirty="0"/>
              <a:t> у </a:t>
            </a:r>
            <a:r>
              <a:rPr lang="ru-RU" sz="2900" dirty="0" err="1"/>
              <a:t>Берліні</a:t>
            </a:r>
            <a:r>
              <a:rPr lang="ru-RU" sz="2900" dirty="0"/>
              <a:t> планах </a:t>
            </a:r>
            <a:r>
              <a:rPr lang="ru-RU" sz="2900" i="1" dirty="0"/>
              <a:t>«</a:t>
            </a:r>
            <a:r>
              <a:rPr lang="ru-RU" sz="2900" i="1" dirty="0" err="1"/>
              <a:t>Шулунг</a:t>
            </a:r>
            <a:r>
              <a:rPr lang="ru-RU" sz="2900" i="1" dirty="0"/>
              <a:t>», «Рот» і «</a:t>
            </a:r>
            <a:r>
              <a:rPr lang="ru-RU" sz="2900" i="1" dirty="0" err="1"/>
              <a:t>Грюн</a:t>
            </a:r>
            <a:r>
              <a:rPr lang="ru-RU" sz="2900" i="1" dirty="0"/>
              <a:t>». </a:t>
            </a:r>
            <a:r>
              <a:rPr lang="ru-RU" sz="2900" dirty="0"/>
              <a:t>А. </a:t>
            </a:r>
            <a:r>
              <a:rPr lang="ru-RU" sz="2900" dirty="0" err="1"/>
              <a:t>Гітлер</a:t>
            </a:r>
            <a:r>
              <a:rPr lang="ru-RU" sz="2900" dirty="0"/>
              <a:t> </a:t>
            </a:r>
            <a:r>
              <a:rPr lang="ru-RU" sz="2900" dirty="0" err="1"/>
              <a:t>припинив</a:t>
            </a:r>
            <a:r>
              <a:rPr lang="ru-RU" sz="2900" dirty="0"/>
              <a:t> </a:t>
            </a:r>
            <a:r>
              <a:rPr lang="ru-RU" sz="2900" dirty="0" err="1"/>
              <a:t>ведення</a:t>
            </a:r>
            <a:r>
              <a:rPr lang="ru-RU" sz="2900" dirty="0"/>
              <a:t> будь-</a:t>
            </a:r>
            <a:r>
              <a:rPr lang="ru-RU" sz="2900" dirty="0" err="1"/>
              <a:t>яких</a:t>
            </a:r>
            <a:r>
              <a:rPr lang="ru-RU" sz="2900" dirty="0"/>
              <a:t> </a:t>
            </a:r>
            <a:r>
              <a:rPr lang="ru-RU" sz="2900" dirty="0" err="1"/>
              <a:t>переговорів</a:t>
            </a:r>
            <a:r>
              <a:rPr lang="ru-RU" sz="2900" dirty="0"/>
              <a:t> </a:t>
            </a:r>
            <a:r>
              <a:rPr lang="ru-RU" sz="2900" dirty="0" err="1"/>
              <a:t>із</a:t>
            </a:r>
            <a:r>
              <a:rPr lang="ru-RU" sz="2900" dirty="0"/>
              <a:t> </a:t>
            </a:r>
            <a:r>
              <a:rPr lang="ru-RU" sz="2900" dirty="0" err="1"/>
              <a:t>Прагою</a:t>
            </a:r>
            <a:r>
              <a:rPr lang="ru-RU" sz="2900" dirty="0"/>
              <a:t> та </a:t>
            </a:r>
            <a:r>
              <a:rPr lang="ru-RU" sz="2900" dirty="0" err="1"/>
              <a:t>розгорнув</a:t>
            </a:r>
            <a:r>
              <a:rPr lang="ru-RU" sz="2900" dirty="0"/>
              <a:t> у </a:t>
            </a:r>
            <a:r>
              <a:rPr lang="ru-RU" sz="2900" dirty="0" err="1"/>
              <a:t>німецькій</a:t>
            </a:r>
            <a:r>
              <a:rPr lang="ru-RU" sz="2900" dirty="0"/>
              <a:t> </a:t>
            </a:r>
            <a:r>
              <a:rPr lang="ru-RU" sz="2900" dirty="0" err="1"/>
              <a:t>пресі</a:t>
            </a:r>
            <a:r>
              <a:rPr lang="ru-RU" sz="2900" dirty="0"/>
              <a:t> </a:t>
            </a:r>
            <a:r>
              <a:rPr lang="ru-RU" sz="2900" dirty="0" err="1"/>
              <a:t>шалену</a:t>
            </a:r>
            <a:r>
              <a:rPr lang="ru-RU" sz="2900" dirty="0"/>
              <a:t> </a:t>
            </a:r>
            <a:r>
              <a:rPr lang="ru-RU" sz="2900" dirty="0" err="1"/>
              <a:t>античехословацьку</a:t>
            </a:r>
            <a:r>
              <a:rPr lang="ru-RU" sz="2900" dirty="0"/>
              <a:t> пропаганду. Приводом до таких </a:t>
            </a:r>
            <a:r>
              <a:rPr lang="ru-RU" sz="2900" dirty="0" err="1"/>
              <a:t>дій</a:t>
            </a:r>
            <a:r>
              <a:rPr lang="ru-RU" sz="2900" dirty="0"/>
              <a:t> стало </a:t>
            </a:r>
            <a:r>
              <a:rPr lang="ru-RU" sz="2900" dirty="0" err="1"/>
              <a:t>питання</a:t>
            </a:r>
            <a:r>
              <a:rPr lang="ru-RU" sz="2900" dirty="0"/>
              <a:t> про </a:t>
            </a:r>
            <a:r>
              <a:rPr lang="ru-RU" sz="2900" dirty="0" err="1"/>
              <a:t>громадян</a:t>
            </a:r>
            <a:r>
              <a:rPr lang="ru-RU" sz="2900" dirty="0"/>
              <a:t> ЧСР </a:t>
            </a:r>
            <a:r>
              <a:rPr lang="ru-RU" sz="2900" dirty="0" err="1"/>
              <a:t>німецької</a:t>
            </a:r>
            <a:r>
              <a:rPr lang="ru-RU" sz="2900" dirty="0"/>
              <a:t> </a:t>
            </a:r>
            <a:r>
              <a:rPr lang="ru-RU" sz="2900" dirty="0" err="1"/>
              <a:t>національності</a:t>
            </a:r>
            <a:r>
              <a:rPr lang="ru-RU" sz="2900" dirty="0"/>
              <a:t>, </a:t>
            </a:r>
            <a:r>
              <a:rPr lang="ru-RU" sz="2900" dirty="0" err="1"/>
              <a:t>які</a:t>
            </a:r>
            <a:r>
              <a:rPr lang="ru-RU" sz="2900" dirty="0"/>
              <a:t> жили в </a:t>
            </a:r>
            <a:r>
              <a:rPr lang="ru-RU" sz="2900" dirty="0" err="1"/>
              <a:t>Судетській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. За </a:t>
            </a:r>
            <a:r>
              <a:rPr lang="ru-RU" sz="2900" dirty="0" err="1"/>
              <a:t>переписом</a:t>
            </a:r>
            <a:r>
              <a:rPr lang="ru-RU" sz="2900" dirty="0"/>
              <a:t> </a:t>
            </a:r>
            <a:r>
              <a:rPr lang="ru-RU" sz="2900" i="1" dirty="0"/>
              <a:t>1930 р</a:t>
            </a:r>
            <a:r>
              <a:rPr lang="ru-RU" sz="2900" dirty="0"/>
              <a:t>. у </a:t>
            </a:r>
            <a:r>
              <a:rPr lang="ru-RU" sz="2900" dirty="0" err="1"/>
              <a:t>країні</a:t>
            </a:r>
            <a:r>
              <a:rPr lang="ru-RU" sz="2900" dirty="0"/>
              <a:t> </a:t>
            </a:r>
            <a:r>
              <a:rPr lang="ru-RU" sz="2900" dirty="0" err="1"/>
              <a:t>було</a:t>
            </a:r>
            <a:r>
              <a:rPr lang="ru-RU" sz="2900" dirty="0"/>
              <a:t> </a:t>
            </a:r>
            <a:r>
              <a:rPr lang="ru-RU" sz="2900" i="1" dirty="0"/>
              <a:t>З 23</a:t>
            </a:r>
            <a:r>
              <a:rPr lang="ru-RU" sz="2900" dirty="0"/>
              <a:t>1 тис. </a:t>
            </a:r>
            <a:r>
              <a:rPr lang="ru-RU" sz="2900" dirty="0" err="1"/>
              <a:t>німців</a:t>
            </a:r>
            <a:r>
              <a:rPr lang="ru-RU" sz="2900" dirty="0"/>
              <a:t>, з </a:t>
            </a:r>
            <a:r>
              <a:rPr lang="ru-RU" sz="2900" dirty="0" err="1"/>
              <a:t>яких</a:t>
            </a:r>
            <a:r>
              <a:rPr lang="ru-RU" sz="2900" dirty="0"/>
              <a:t> у Судетах - </a:t>
            </a:r>
            <a:r>
              <a:rPr lang="ru-RU" sz="2900" i="1" dirty="0"/>
              <a:t>3070 тис</a:t>
            </a:r>
            <a:r>
              <a:rPr lang="ru-RU" sz="2900" dirty="0"/>
              <a:t>.</a:t>
            </a:r>
            <a:br>
              <a:rPr lang="ru-RU" sz="2900" dirty="0"/>
            </a:br>
            <a:endParaRPr lang="ru-RU" sz="2900" dirty="0"/>
          </a:p>
          <a:p>
            <a:r>
              <a:rPr lang="ru-RU" sz="2900" dirty="0" err="1"/>
              <a:t>Після</a:t>
            </a:r>
            <a:r>
              <a:rPr lang="ru-RU" sz="2900" dirty="0"/>
              <a:t> аншлюсу (</a:t>
            </a:r>
            <a:r>
              <a:rPr lang="ru-RU" sz="2900" dirty="0" err="1"/>
              <a:t>приєднання</a:t>
            </a:r>
            <a:r>
              <a:rPr lang="ru-RU" sz="2900" dirty="0"/>
              <a:t>) у </a:t>
            </a:r>
            <a:r>
              <a:rPr lang="ru-RU" sz="2900" i="1" dirty="0"/>
              <a:t>1938 р</a:t>
            </a:r>
            <a:r>
              <a:rPr lang="ru-RU" sz="2900" dirty="0"/>
              <a:t>. в </a:t>
            </a:r>
            <a:r>
              <a:rPr lang="ru-RU" sz="2900" dirty="0" err="1"/>
              <a:t>Австрії</a:t>
            </a:r>
            <a:r>
              <a:rPr lang="ru-RU" sz="2900" dirty="0"/>
              <a:t>, яке А. </a:t>
            </a:r>
            <a:r>
              <a:rPr lang="ru-RU" sz="2900" dirty="0" err="1"/>
              <a:t>Гітлер</a:t>
            </a:r>
            <a:r>
              <a:rPr lang="ru-RU" sz="2900" dirty="0"/>
              <a:t> назвав «</a:t>
            </a:r>
            <a:r>
              <a:rPr lang="ru-RU" sz="2900" dirty="0" err="1"/>
              <a:t>родинною</a:t>
            </a:r>
            <a:r>
              <a:rPr lang="ru-RU" sz="2900" dirty="0"/>
              <a:t> справою», </a:t>
            </a:r>
            <a:r>
              <a:rPr lang="ru-RU" sz="2900" dirty="0" err="1"/>
              <a:t>об'єктом</a:t>
            </a:r>
            <a:r>
              <a:rPr lang="ru-RU" sz="2900" dirty="0"/>
              <a:t> номер один </a:t>
            </a:r>
            <a:r>
              <a:rPr lang="ru-RU" sz="2900" dirty="0" err="1"/>
              <a:t>німецької</a:t>
            </a:r>
            <a:r>
              <a:rPr lang="ru-RU" sz="2900" dirty="0"/>
              <a:t> </a:t>
            </a:r>
            <a:r>
              <a:rPr lang="ru-RU" sz="2900" dirty="0" err="1"/>
              <a:t>експансії</a:t>
            </a:r>
            <a:r>
              <a:rPr lang="ru-RU" sz="2900" dirty="0"/>
              <a:t> стала </a:t>
            </a:r>
            <a:r>
              <a:rPr lang="ru-RU" sz="2900" dirty="0" err="1"/>
              <a:t>Чехо-Словаччина</a:t>
            </a:r>
            <a:r>
              <a:rPr lang="ru-RU" sz="2900" dirty="0"/>
              <a:t>. Тараном, </a:t>
            </a:r>
            <a:r>
              <a:rPr lang="ru-RU" sz="2900" dirty="0" err="1"/>
              <a:t>яким</a:t>
            </a:r>
            <a:r>
              <a:rPr lang="ru-RU" sz="2900" dirty="0"/>
              <a:t> </a:t>
            </a:r>
            <a:r>
              <a:rPr lang="ru-RU" sz="2900" dirty="0" err="1"/>
              <a:t>нацисти</a:t>
            </a:r>
            <a:r>
              <a:rPr lang="ru-RU" sz="2900" dirty="0"/>
              <a:t> </a:t>
            </a:r>
            <a:r>
              <a:rPr lang="ru-RU" sz="2900" dirty="0" err="1"/>
              <a:t>планували</a:t>
            </a:r>
            <a:r>
              <a:rPr lang="ru-RU" sz="2900" dirty="0"/>
              <a:t> </a:t>
            </a:r>
            <a:r>
              <a:rPr lang="ru-RU" sz="2900" dirty="0" err="1"/>
              <a:t>зруйнувати</a:t>
            </a:r>
            <a:r>
              <a:rPr lang="ru-RU" sz="2900" dirty="0"/>
              <a:t> </a:t>
            </a:r>
            <a:r>
              <a:rPr lang="ru-RU" sz="2900" dirty="0" err="1"/>
              <a:t>цю</a:t>
            </a:r>
            <a:r>
              <a:rPr lang="ru-RU" sz="2900" dirty="0"/>
              <a:t> державу, </a:t>
            </a:r>
            <a:r>
              <a:rPr lang="ru-RU" sz="2900" dirty="0" err="1"/>
              <a:t>було</a:t>
            </a:r>
            <a:r>
              <a:rPr lang="ru-RU" sz="2900" dirty="0"/>
              <a:t> </a:t>
            </a:r>
            <a:r>
              <a:rPr lang="ru-RU" sz="2900" dirty="0" err="1"/>
              <a:t>обрано</a:t>
            </a:r>
            <a:r>
              <a:rPr lang="ru-RU" sz="2900" dirty="0"/>
              <a:t> </a:t>
            </a:r>
            <a:r>
              <a:rPr lang="ru-RU" sz="2900" dirty="0" err="1"/>
              <a:t>Судетсько-німецьку</a:t>
            </a:r>
            <a:r>
              <a:rPr lang="ru-RU" sz="2900" dirty="0"/>
              <a:t> </a:t>
            </a:r>
            <a:r>
              <a:rPr lang="ru-RU" sz="2900" dirty="0" err="1"/>
              <a:t>партію</a:t>
            </a:r>
            <a:r>
              <a:rPr lang="ru-RU" sz="2900" dirty="0"/>
              <a:t>, </a:t>
            </a:r>
            <a:r>
              <a:rPr lang="ru-RU" sz="2900" dirty="0" err="1"/>
              <a:t>очолювану</a:t>
            </a:r>
            <a:r>
              <a:rPr lang="ru-RU" sz="2900" dirty="0"/>
              <a:t> </a:t>
            </a:r>
            <a:r>
              <a:rPr lang="ru-RU" sz="2900" dirty="0" err="1"/>
              <a:t>колишнім</a:t>
            </a:r>
            <a:r>
              <a:rPr lang="ru-RU" sz="2900" dirty="0"/>
              <a:t> учителем </a:t>
            </a:r>
            <a:r>
              <a:rPr lang="ru-RU" sz="2900" dirty="0" err="1"/>
              <a:t>гімнастики</a:t>
            </a:r>
            <a:r>
              <a:rPr lang="ru-RU" sz="2900" dirty="0"/>
              <a:t> Конрадом </a:t>
            </a:r>
            <a:r>
              <a:rPr lang="ru-RU" sz="2900" dirty="0" err="1"/>
              <a:t>Генляйном</a:t>
            </a:r>
            <a:r>
              <a:rPr lang="ru-RU" sz="2900" dirty="0"/>
              <a:t>. </a:t>
            </a:r>
            <a:r>
              <a:rPr lang="ru-RU" sz="2900" dirty="0" err="1"/>
              <a:t>Організація</a:t>
            </a:r>
            <a:r>
              <a:rPr lang="ru-RU" sz="2900" dirty="0"/>
              <a:t>, яка до </a:t>
            </a:r>
            <a:r>
              <a:rPr lang="ru-RU" sz="2900" i="1" dirty="0"/>
              <a:t>1933 р</a:t>
            </a:r>
            <a:r>
              <a:rPr lang="ru-RU" sz="2900" dirty="0"/>
              <a:t>. </a:t>
            </a:r>
            <a:r>
              <a:rPr lang="ru-RU" sz="2900" dirty="0" err="1"/>
              <a:t>змушена</a:t>
            </a:r>
            <a:r>
              <a:rPr lang="ru-RU" sz="2900" dirty="0"/>
              <a:t> </a:t>
            </a:r>
            <a:r>
              <a:rPr lang="ru-RU" sz="2900" dirty="0" err="1"/>
              <a:t>була</a:t>
            </a:r>
            <a:r>
              <a:rPr lang="ru-RU" sz="2900" dirty="0"/>
              <a:t> </a:t>
            </a:r>
            <a:r>
              <a:rPr lang="ru-RU" sz="2900" dirty="0" err="1"/>
              <a:t>маскувати</a:t>
            </a:r>
            <a:r>
              <a:rPr lang="ru-RU" sz="2900" dirty="0"/>
              <a:t> </a:t>
            </a:r>
            <a:r>
              <a:rPr lang="ru-RU" sz="2900" dirty="0" err="1"/>
              <a:t>свої</a:t>
            </a:r>
            <a:r>
              <a:rPr lang="ru-RU" sz="2900" dirty="0"/>
              <a:t> </a:t>
            </a:r>
            <a:r>
              <a:rPr lang="ru-RU" sz="2900" dirty="0" err="1"/>
              <a:t>справжні</a:t>
            </a:r>
            <a:r>
              <a:rPr lang="ru-RU" sz="2900" dirty="0"/>
              <a:t> </a:t>
            </a:r>
            <a:r>
              <a:rPr lang="ru-RU" sz="2900" dirty="0" err="1"/>
              <a:t>наміри</a:t>
            </a:r>
            <a:r>
              <a:rPr lang="ru-RU" sz="2900" dirty="0"/>
              <a:t>, з приходом до </a:t>
            </a:r>
            <a:r>
              <a:rPr lang="ru-RU" sz="2900" dirty="0" err="1"/>
              <a:t>влади</a:t>
            </a:r>
            <a:r>
              <a:rPr lang="ru-RU" sz="2900" dirty="0"/>
              <a:t> А. </a:t>
            </a:r>
            <a:r>
              <a:rPr lang="ru-RU" sz="2900" dirty="0" err="1"/>
              <a:t>Гітлера</a:t>
            </a:r>
            <a:r>
              <a:rPr lang="ru-RU" sz="2900" dirty="0"/>
              <a:t> взяла курс на </a:t>
            </a:r>
            <a:r>
              <a:rPr lang="ru-RU" sz="2900" dirty="0" err="1"/>
              <a:t>відокремлення</a:t>
            </a:r>
            <a:r>
              <a:rPr lang="ru-RU" sz="2900" dirty="0"/>
              <a:t> </a:t>
            </a:r>
            <a:r>
              <a:rPr lang="ru-RU" sz="2900" dirty="0" err="1"/>
              <a:t>Судетської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ЧСР. </a:t>
            </a:r>
            <a:r>
              <a:rPr lang="ru-RU" sz="2900" i="1" dirty="0"/>
              <a:t>У </a:t>
            </a:r>
            <a:r>
              <a:rPr lang="ru-RU" sz="2900" i="1" dirty="0" err="1"/>
              <a:t>жовтні</a:t>
            </a:r>
            <a:r>
              <a:rPr lang="ru-RU" sz="2900" i="1" dirty="0"/>
              <a:t> 1933 </a:t>
            </a:r>
            <a:r>
              <a:rPr lang="ru-RU" sz="2900" dirty="0"/>
              <a:t>р. К. </a:t>
            </a:r>
            <a:r>
              <a:rPr lang="ru-RU" sz="2900" dirty="0" err="1"/>
              <a:t>Генляйн</a:t>
            </a:r>
            <a:r>
              <a:rPr lang="ru-RU" sz="2900" dirty="0"/>
              <a:t> у </a:t>
            </a:r>
            <a:r>
              <a:rPr lang="ru-RU" sz="2900" dirty="0" err="1"/>
              <a:t>листі</a:t>
            </a:r>
            <a:r>
              <a:rPr lang="ru-RU" sz="2900" dirty="0"/>
              <a:t> А. </a:t>
            </a:r>
            <a:r>
              <a:rPr lang="ru-RU" sz="2900" dirty="0" err="1"/>
              <a:t>Гітлеру</a:t>
            </a:r>
            <a:r>
              <a:rPr lang="ru-RU" sz="2900" dirty="0"/>
              <a:t> писав,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партія</a:t>
            </a:r>
            <a:r>
              <a:rPr lang="ru-RU" sz="2900" dirty="0"/>
              <a:t> «</a:t>
            </a:r>
            <a:r>
              <a:rPr lang="ru-RU" sz="2900" dirty="0" err="1"/>
              <a:t>ні</a:t>
            </a:r>
            <a:r>
              <a:rPr lang="ru-RU" sz="2900" dirty="0"/>
              <a:t> про </a:t>
            </a:r>
            <a:r>
              <a:rPr lang="ru-RU" sz="2900" dirty="0" err="1"/>
              <a:t>що</a:t>
            </a:r>
            <a:r>
              <a:rPr lang="ru-RU" sz="2900" dirty="0"/>
              <a:t> так не </a:t>
            </a:r>
            <a:r>
              <a:rPr lang="ru-RU" sz="2900" dirty="0" err="1"/>
              <a:t>мріє</a:t>
            </a:r>
            <a:r>
              <a:rPr lang="ru-RU" sz="2900" dirty="0"/>
              <a:t>, як про </a:t>
            </a:r>
            <a:r>
              <a:rPr lang="ru-RU" sz="2900" dirty="0" err="1"/>
              <a:t>включення</a:t>
            </a:r>
            <a:r>
              <a:rPr lang="ru-RU" sz="2900" dirty="0"/>
              <a:t> </a:t>
            </a:r>
            <a:r>
              <a:rPr lang="ru-RU" sz="2900" dirty="0" err="1" smtClean="0"/>
              <a:t>судето-німецької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території</a:t>
            </a:r>
            <a:r>
              <a:rPr lang="ru-RU" sz="2900" dirty="0"/>
              <a:t> до складу </a:t>
            </a:r>
            <a:r>
              <a:rPr lang="ru-RU" sz="2900" dirty="0" err="1"/>
              <a:t>Райху</a:t>
            </a:r>
            <a:r>
              <a:rPr lang="ru-RU" sz="2900" dirty="0"/>
              <a:t>». </a:t>
            </a:r>
            <a:r>
              <a:rPr lang="ru-RU" sz="2900" i="1" dirty="0"/>
              <a:t>1935 р</a:t>
            </a:r>
            <a:r>
              <a:rPr lang="ru-RU" sz="2900" dirty="0"/>
              <a:t>. у </a:t>
            </a:r>
            <a:r>
              <a:rPr lang="ru-RU" sz="2900" dirty="0" err="1"/>
              <a:t>Німеччині</a:t>
            </a:r>
            <a:r>
              <a:rPr lang="ru-RU" sz="2900" dirty="0"/>
              <a:t> стали </a:t>
            </a:r>
            <a:r>
              <a:rPr lang="ru-RU" sz="2900" dirty="0" err="1"/>
              <a:t>створюватися</a:t>
            </a:r>
            <a:r>
              <a:rPr lang="ru-RU" sz="2900" dirty="0"/>
              <a:t> </a:t>
            </a:r>
            <a:r>
              <a:rPr lang="ru-RU" sz="2900" dirty="0" err="1"/>
              <a:t>спеціальні</a:t>
            </a:r>
            <a:r>
              <a:rPr lang="ru-RU" sz="2900" dirty="0"/>
              <a:t> </a:t>
            </a:r>
            <a:r>
              <a:rPr lang="ru-RU" sz="2900" dirty="0" err="1"/>
              <a:t>ударні</a:t>
            </a:r>
            <a:r>
              <a:rPr lang="ru-RU" sz="2900" dirty="0"/>
              <a:t> </a:t>
            </a:r>
            <a:r>
              <a:rPr lang="ru-RU" sz="2900" dirty="0" err="1"/>
              <a:t>роти</a:t>
            </a:r>
            <a:r>
              <a:rPr lang="ru-RU" sz="2900" dirty="0"/>
              <a:t> з </a:t>
            </a:r>
            <a:r>
              <a:rPr lang="ru-RU" sz="2900" dirty="0" err="1"/>
              <a:t>судетських</a:t>
            </a:r>
            <a:r>
              <a:rPr lang="ru-RU" sz="2900" dirty="0"/>
              <a:t> </a:t>
            </a:r>
            <a:r>
              <a:rPr lang="ru-RU" sz="2900" dirty="0" err="1"/>
              <a:t>емігрантів</a:t>
            </a:r>
            <a:r>
              <a:rPr lang="ru-RU" sz="2900" dirty="0"/>
              <a:t> для </a:t>
            </a:r>
            <a:r>
              <a:rPr lang="ru-RU" sz="2900" dirty="0" err="1"/>
              <a:t>здійснення</a:t>
            </a:r>
            <a:r>
              <a:rPr lang="ru-RU" sz="2900" dirty="0"/>
              <a:t> </a:t>
            </a:r>
            <a:r>
              <a:rPr lang="ru-RU" sz="2900" dirty="0" err="1"/>
              <a:t>диверсій</a:t>
            </a:r>
            <a:r>
              <a:rPr lang="ru-RU" sz="2900" dirty="0"/>
              <a:t> у </a:t>
            </a:r>
            <a:r>
              <a:rPr lang="ru-RU" sz="2900" dirty="0" err="1"/>
              <a:t>Чехо-Словаччині</a:t>
            </a:r>
            <a:r>
              <a:rPr lang="ru-RU" sz="2900" dirty="0"/>
              <a:t>. К. </a:t>
            </a:r>
            <a:r>
              <a:rPr lang="ru-RU" sz="2900" dirty="0" err="1"/>
              <a:t>Генляйн</a:t>
            </a:r>
            <a:r>
              <a:rPr lang="ru-RU" sz="2900" dirty="0"/>
              <a:t> </a:t>
            </a:r>
            <a:r>
              <a:rPr lang="ru-RU" sz="2900" dirty="0" err="1"/>
              <a:t>неодноразово</a:t>
            </a:r>
            <a:r>
              <a:rPr lang="ru-RU" sz="2900" dirty="0"/>
              <a:t> </a:t>
            </a:r>
            <a:r>
              <a:rPr lang="ru-RU" sz="2900" dirty="0" err="1"/>
              <a:t>відвідував</a:t>
            </a:r>
            <a:r>
              <a:rPr lang="ru-RU" sz="2900" dirty="0"/>
              <a:t> </a:t>
            </a:r>
            <a:r>
              <a:rPr lang="ru-RU" sz="2900" dirty="0" err="1"/>
              <a:t>Берлін</a:t>
            </a:r>
            <a:r>
              <a:rPr lang="ru-RU" sz="2900" dirty="0"/>
              <a:t>, де </a:t>
            </a:r>
            <a:r>
              <a:rPr lang="ru-RU" sz="2900" dirty="0" err="1"/>
              <a:t>зустрічався</a:t>
            </a:r>
            <a:r>
              <a:rPr lang="ru-RU" sz="2900" dirty="0"/>
              <a:t> з першими особами </a:t>
            </a:r>
            <a:r>
              <a:rPr lang="ru-RU" sz="2900" dirty="0" err="1"/>
              <a:t>Райху</a:t>
            </a:r>
            <a:r>
              <a:rPr lang="ru-RU" sz="2900" dirty="0"/>
              <a:t> й </a:t>
            </a:r>
            <a:r>
              <a:rPr lang="ru-RU" sz="2900" dirty="0" err="1"/>
              <a:t>отримував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них </a:t>
            </a:r>
            <a:r>
              <a:rPr lang="ru-RU" sz="2900" dirty="0" err="1"/>
              <a:t>інструкції</a:t>
            </a:r>
            <a:r>
              <a:rPr lang="ru-RU" sz="2900" dirty="0"/>
              <a:t>. У 1937 р. А. </a:t>
            </a:r>
            <a:r>
              <a:rPr lang="ru-RU" sz="2900" dirty="0" err="1"/>
              <a:t>Гітлер</a:t>
            </a:r>
            <a:r>
              <a:rPr lang="ru-RU" sz="2900" dirty="0"/>
              <a:t> конкретно </a:t>
            </a:r>
            <a:r>
              <a:rPr lang="ru-RU" sz="2900" dirty="0" err="1"/>
              <a:t>визначив</a:t>
            </a:r>
            <a:r>
              <a:rPr lang="ru-RU" sz="2900" dirty="0"/>
              <a:t> </a:t>
            </a:r>
            <a:r>
              <a:rPr lang="ru-RU" sz="2900" dirty="0" err="1"/>
              <a:t>завдання</a:t>
            </a:r>
            <a:r>
              <a:rPr lang="ru-RU" sz="2900" dirty="0"/>
              <a:t> </a:t>
            </a:r>
            <a:r>
              <a:rPr lang="ru-RU" sz="2900" dirty="0" err="1"/>
              <a:t>щодо</a:t>
            </a:r>
            <a:r>
              <a:rPr lang="ru-RU" sz="2900" dirty="0"/>
              <a:t> </a:t>
            </a:r>
            <a:r>
              <a:rPr lang="ru-RU" sz="2900" dirty="0" err="1"/>
              <a:t>приєднання</a:t>
            </a:r>
            <a:r>
              <a:rPr lang="ru-RU" sz="2900" dirty="0"/>
              <a:t> </a:t>
            </a:r>
            <a:r>
              <a:rPr lang="ru-RU" sz="2900" dirty="0" err="1"/>
              <a:t>Судетської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 як </a:t>
            </a:r>
            <a:r>
              <a:rPr lang="ru-RU" sz="2900" dirty="0" err="1"/>
              <a:t>першочергової</a:t>
            </a:r>
            <a:r>
              <a:rPr lang="ru-RU" sz="2900" dirty="0"/>
              <a:t> </a:t>
            </a:r>
            <a:r>
              <a:rPr lang="ru-RU" sz="2900" dirty="0" err="1"/>
              <a:t>акції</a:t>
            </a:r>
            <a:r>
              <a:rPr lang="ru-RU" sz="2900" dirty="0"/>
              <a:t>.</a:t>
            </a:r>
            <a:br>
              <a:rPr lang="ru-RU" sz="2900" dirty="0"/>
            </a:br>
            <a:endParaRPr lang="ru-RU" sz="2900" dirty="0"/>
          </a:p>
          <a:p>
            <a:r>
              <a:rPr lang="ru-RU" sz="2900" dirty="0" err="1"/>
              <a:t>Керівництво</a:t>
            </a:r>
            <a:r>
              <a:rPr lang="ru-RU" sz="2900" dirty="0"/>
              <a:t> </a:t>
            </a:r>
            <a:r>
              <a:rPr lang="ru-RU" sz="2900" dirty="0" err="1"/>
              <a:t>Чехо-Словаччини</a:t>
            </a:r>
            <a:r>
              <a:rPr lang="ru-RU" sz="2900" dirty="0"/>
              <a:t> </a:t>
            </a:r>
            <a:r>
              <a:rPr lang="ru-RU" sz="2900" dirty="0" err="1"/>
              <a:t>опинилося</a:t>
            </a:r>
            <a:r>
              <a:rPr lang="ru-RU" sz="2900" dirty="0"/>
              <a:t> в </a:t>
            </a:r>
            <a:r>
              <a:rPr lang="ru-RU" sz="2900" dirty="0" err="1"/>
              <a:t>украй</a:t>
            </a:r>
            <a:r>
              <a:rPr lang="ru-RU" sz="2900" dirty="0"/>
              <a:t> складному </a:t>
            </a:r>
            <a:r>
              <a:rPr lang="ru-RU" sz="2900" dirty="0" err="1"/>
              <a:t>становищі</a:t>
            </a:r>
            <a:r>
              <a:rPr lang="ru-RU" sz="2900" dirty="0"/>
              <a:t>: </a:t>
            </a:r>
            <a:r>
              <a:rPr lang="ru-RU" sz="2900" dirty="0" err="1"/>
              <a:t>Англія</a:t>
            </a:r>
            <a:r>
              <a:rPr lang="ru-RU" sz="2900" dirty="0"/>
              <a:t> й   </a:t>
            </a:r>
            <a:r>
              <a:rPr lang="ru-RU" sz="2900" dirty="0" err="1"/>
              <a:t>Франція</a:t>
            </a:r>
            <a:r>
              <a:rPr lang="ru-RU" sz="2900" dirty="0"/>
              <a:t> як </a:t>
            </a:r>
            <a:r>
              <a:rPr lang="ru-RU" sz="2900" dirty="0" err="1"/>
              <a:t>гаранти</a:t>
            </a:r>
            <a:r>
              <a:rPr lang="ru-RU" sz="2900" dirty="0"/>
              <a:t> </a:t>
            </a:r>
            <a:r>
              <a:rPr lang="ru-RU" sz="2900" dirty="0" err="1"/>
              <a:t>безпеки</a:t>
            </a:r>
            <a:r>
              <a:rPr lang="ru-RU" sz="2900" dirty="0"/>
              <a:t> ЧСР </a:t>
            </a:r>
            <a:r>
              <a:rPr lang="ru-RU" sz="2900" dirty="0" err="1"/>
              <a:t>наполягали</a:t>
            </a:r>
            <a:r>
              <a:rPr lang="ru-RU" sz="2900" dirty="0"/>
              <a:t> на </a:t>
            </a:r>
            <a:r>
              <a:rPr lang="ru-RU" sz="2900" dirty="0" err="1"/>
              <a:t>задоволенні</a:t>
            </a:r>
            <a:r>
              <a:rPr lang="ru-RU" sz="2900" dirty="0"/>
              <a:t> </a:t>
            </a:r>
            <a:r>
              <a:rPr lang="ru-RU" sz="2900" dirty="0" err="1"/>
              <a:t>вимог</a:t>
            </a:r>
            <a:r>
              <a:rPr lang="ru-RU" sz="2900" dirty="0"/>
              <a:t> </a:t>
            </a:r>
            <a:r>
              <a:rPr lang="ru-RU" sz="2900" dirty="0" err="1"/>
              <a:t>судетських</a:t>
            </a:r>
            <a:r>
              <a:rPr lang="ru-RU" sz="2900" dirty="0"/>
              <a:t> </a:t>
            </a:r>
            <a:r>
              <a:rPr lang="ru-RU" sz="2900" dirty="0" err="1"/>
              <a:t>німців</a:t>
            </a:r>
            <a:r>
              <a:rPr lang="ru-RU" sz="2900" dirty="0"/>
              <a:t> (на </a:t>
            </a:r>
            <a:r>
              <a:rPr lang="ru-RU" sz="2900" dirty="0" err="1"/>
              <a:t>парламентських</a:t>
            </a:r>
            <a:r>
              <a:rPr lang="ru-RU" sz="2900" dirty="0"/>
              <a:t> </a:t>
            </a:r>
            <a:r>
              <a:rPr lang="ru-RU" sz="2900" dirty="0" err="1"/>
              <a:t>виборах</a:t>
            </a:r>
            <a:r>
              <a:rPr lang="ru-RU" sz="2900" dirty="0"/>
              <a:t> 1935 р. за </a:t>
            </a:r>
            <a:r>
              <a:rPr lang="ru-RU" sz="2900" dirty="0" err="1"/>
              <a:t>генляйнівців</a:t>
            </a:r>
            <a:r>
              <a:rPr lang="ru-RU" sz="2900" dirty="0"/>
              <a:t> </a:t>
            </a:r>
            <a:r>
              <a:rPr lang="ru-RU" sz="2900" dirty="0" err="1"/>
              <a:t>віддали</a:t>
            </a:r>
            <a:r>
              <a:rPr lang="ru-RU" sz="2900" dirty="0"/>
              <a:t> </a:t>
            </a:r>
            <a:r>
              <a:rPr lang="ru-RU" sz="2900" dirty="0" err="1"/>
              <a:t>свої</a:t>
            </a:r>
            <a:r>
              <a:rPr lang="ru-RU" sz="2900" dirty="0"/>
              <a:t> голоси 70 % </a:t>
            </a:r>
            <a:r>
              <a:rPr lang="ru-RU" sz="2900" dirty="0" err="1"/>
              <a:t>німецькомовного</a:t>
            </a:r>
            <a:r>
              <a:rPr lang="ru-RU" sz="2900" dirty="0"/>
              <a:t> </a:t>
            </a:r>
            <a:r>
              <a:rPr lang="ru-RU" sz="2900" dirty="0" err="1"/>
              <a:t>населення</a:t>
            </a:r>
            <a:r>
              <a:rPr lang="ru-RU" sz="2900" dirty="0"/>
              <a:t>), </a:t>
            </a:r>
            <a:r>
              <a:rPr lang="ru-RU" sz="2900" dirty="0" err="1"/>
              <a:t>оскільки</a:t>
            </a:r>
            <a:r>
              <a:rPr lang="ru-RU" sz="2900" dirty="0"/>
              <a:t> не </a:t>
            </a:r>
            <a:r>
              <a:rPr lang="ru-RU" sz="2900" dirty="0" err="1"/>
              <a:t>були</a:t>
            </a:r>
            <a:r>
              <a:rPr lang="ru-RU" sz="2900" dirty="0"/>
              <a:t> </a:t>
            </a:r>
            <a:r>
              <a:rPr lang="ru-RU" sz="2900" dirty="0" err="1"/>
              <a:t>готовими</a:t>
            </a:r>
            <a:r>
              <a:rPr lang="ru-RU" sz="2900" dirty="0"/>
              <a:t> для </a:t>
            </a:r>
            <a:r>
              <a:rPr lang="ru-RU" sz="2900" dirty="0" err="1"/>
              <a:t>збройної</a:t>
            </a:r>
            <a:r>
              <a:rPr lang="ru-RU" sz="2900" dirty="0"/>
              <a:t> </a:t>
            </a:r>
            <a:r>
              <a:rPr lang="ru-RU" sz="2900" dirty="0" err="1"/>
              <a:t>відсічі</a:t>
            </a:r>
            <a:r>
              <a:rPr lang="ru-RU" sz="2900" dirty="0"/>
              <a:t> </a:t>
            </a:r>
            <a:r>
              <a:rPr lang="ru-RU" sz="2900" dirty="0" err="1"/>
              <a:t>Німеччині</a:t>
            </a:r>
            <a:r>
              <a:rPr lang="ru-RU" sz="2900" dirty="0"/>
              <a:t> у </a:t>
            </a:r>
            <a:r>
              <a:rPr lang="ru-RU" sz="2900" dirty="0" err="1"/>
              <a:t>разі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нападу на </a:t>
            </a:r>
            <a:r>
              <a:rPr lang="ru-RU" sz="2900" dirty="0" err="1"/>
              <a:t>Чехо-Словаччину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066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</TotalTime>
  <Words>737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Чехословаччина  20-30 роки</vt:lpstr>
      <vt:lpstr>Презентация PowerPoint</vt:lpstr>
      <vt:lpstr>Утворення Чехо-Словаччини</vt:lpstr>
      <vt:lpstr>Визначення кордонів</vt:lpstr>
      <vt:lpstr>Конституція 1920 р</vt:lpstr>
      <vt:lpstr>Презентация PowerPoint</vt:lpstr>
      <vt:lpstr>Внутрішня й зовнішня політика Т. Масарика та Е. Бенеша</vt:lpstr>
      <vt:lpstr>Презентация PowerPoint</vt:lpstr>
      <vt:lpstr>«Судетська проблема»</vt:lpstr>
      <vt:lpstr>Презентация PowerPoint</vt:lpstr>
      <vt:lpstr>Презентация PowerPoint</vt:lpstr>
      <vt:lpstr>Зв'язки з Україною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Dasha</cp:lastModifiedBy>
  <cp:revision>10</cp:revision>
  <dcterms:modified xsi:type="dcterms:W3CDTF">2015-01-27T20:35:59Z</dcterms:modified>
</cp:coreProperties>
</file>