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1B11EE0-1CEF-4632-9EC3-789FD62DAED0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8BAEAC-90C0-4835-99CF-D7013889C5C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1EE0-1CEF-4632-9EC3-789FD62DAED0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BAEAC-90C0-4835-99CF-D7013889C5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1B11EE0-1CEF-4632-9EC3-789FD62DAED0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E8BAEAC-90C0-4835-99CF-D7013889C5C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1EE0-1CEF-4632-9EC3-789FD62DAED0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8BAEAC-90C0-4835-99CF-D7013889C5C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1EE0-1CEF-4632-9EC3-789FD62DAED0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E8BAEAC-90C0-4835-99CF-D7013889C5C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1B11EE0-1CEF-4632-9EC3-789FD62DAED0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E8BAEAC-90C0-4835-99CF-D7013889C5C3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1B11EE0-1CEF-4632-9EC3-789FD62DAED0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E8BAEAC-90C0-4835-99CF-D7013889C5C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1EE0-1CEF-4632-9EC3-789FD62DAED0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8BAEAC-90C0-4835-99CF-D7013889C5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1EE0-1CEF-4632-9EC3-789FD62DAED0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8BAEAC-90C0-4835-99CF-D7013889C5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11EE0-1CEF-4632-9EC3-789FD62DAED0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8BAEAC-90C0-4835-99CF-D7013889C5C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1B11EE0-1CEF-4632-9EC3-789FD62DAED0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E8BAEAC-90C0-4835-99CF-D7013889C5C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B11EE0-1CEF-4632-9EC3-789FD62DAED0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E8BAEAC-90C0-4835-99CF-D7013889C5C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142852"/>
            <a:ext cx="457200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14282" y="1500174"/>
            <a:ext cx="385765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5400" b="1" i="1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ookman Old Style" pitchFamily="18" charset="0"/>
              </a:rPr>
              <a:t>Уїнстон Черчилль</a:t>
            </a:r>
            <a:endParaRPr lang="uk-UA" sz="5400" b="1" i="1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6215082"/>
            <a:ext cx="6643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latin typeface="Bookman Old Style" pitchFamily="18" charset="0"/>
              </a:rPr>
              <a:t>Підготувала: </a:t>
            </a:r>
            <a:r>
              <a:rPr lang="uk-UA" sz="2000" dirty="0" err="1" smtClean="0">
                <a:latin typeface="Bookman Old Style" pitchFamily="18" charset="0"/>
              </a:rPr>
              <a:t>Кошина</a:t>
            </a:r>
            <a:r>
              <a:rPr lang="uk-UA" sz="2000" dirty="0" smtClean="0">
                <a:latin typeface="Bookman Old Style" pitchFamily="18" charset="0"/>
              </a:rPr>
              <a:t> Анна, учениця 11-А класу</a:t>
            </a:r>
            <a:endParaRPr lang="uk-UA" sz="20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357290" y="285728"/>
            <a:ext cx="63610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800" b="1" i="1" dirty="0" smtClean="0">
                <a:latin typeface="Bookman Old Style" pitchFamily="18" charset="0"/>
              </a:rPr>
              <a:t>Уїнстон Черчилль</a:t>
            </a:r>
            <a:endParaRPr lang="uk-UA" sz="4800" b="1" i="1" dirty="0">
              <a:latin typeface="Bookman Old Style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29190" y="1500174"/>
            <a:ext cx="37147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i="1" dirty="0" smtClean="0">
                <a:latin typeface="Bookman Old Style"/>
                <a:ea typeface="Calibri"/>
                <a:cs typeface="Times New Roman"/>
              </a:rPr>
              <a:t>(30 листопада </a:t>
            </a:r>
            <a:r>
              <a:rPr lang="uk-UA" sz="2000" b="1" i="1" dirty="0" smtClean="0">
                <a:latin typeface="Bookman Old Style"/>
                <a:ea typeface="Calibri"/>
                <a:cs typeface="Times New Roman"/>
              </a:rPr>
              <a:t>1874 р.</a:t>
            </a:r>
            <a:r>
              <a:rPr lang="uk-UA" sz="2000" i="1" dirty="0" smtClean="0">
                <a:latin typeface="Bookman Old Style"/>
                <a:ea typeface="Calibri"/>
                <a:cs typeface="Times New Roman"/>
              </a:rPr>
              <a:t> — 24 січня </a:t>
            </a:r>
            <a:r>
              <a:rPr lang="uk-UA" sz="2000" b="1" i="1" dirty="0" smtClean="0">
                <a:latin typeface="Bookman Old Style"/>
                <a:ea typeface="Calibri"/>
                <a:cs typeface="Times New Roman"/>
              </a:rPr>
              <a:t>1965р.</a:t>
            </a:r>
            <a:r>
              <a:rPr lang="uk-UA" sz="2000" i="1" dirty="0" smtClean="0">
                <a:latin typeface="Bookman Old Style"/>
                <a:ea typeface="Calibri"/>
                <a:cs typeface="Times New Roman"/>
              </a:rPr>
              <a:t>)</a:t>
            </a:r>
            <a:endParaRPr lang="ru-RU" sz="2000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571612"/>
            <a:ext cx="4143404" cy="5095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4429124" y="2357430"/>
            <a:ext cx="450059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30000"/>
              <a:buFont typeface="Arial" pitchFamily="34" charset="0"/>
              <a:buChar char="•"/>
            </a:pPr>
            <a:r>
              <a:rPr lang="uk-UA" sz="2400" dirty="0" smtClean="0">
                <a:latin typeface="Bookman Old Style"/>
                <a:ea typeface="Calibri"/>
                <a:cs typeface="Times New Roman"/>
              </a:rPr>
              <a:t> державний діяч Великобританії;</a:t>
            </a:r>
          </a:p>
          <a:p>
            <a:pPr algn="ctr">
              <a:buSzPct val="130000"/>
              <a:buFont typeface="Arial" pitchFamily="34" charset="0"/>
              <a:buChar char="•"/>
            </a:pPr>
            <a:endParaRPr lang="uk-UA" sz="2400" dirty="0" smtClean="0">
              <a:latin typeface="Bookman Old Style"/>
              <a:ea typeface="Calibri"/>
              <a:cs typeface="Times New Roman"/>
            </a:endParaRPr>
          </a:p>
          <a:p>
            <a:pPr algn="ctr">
              <a:buSzPct val="130000"/>
              <a:buFont typeface="Arial" pitchFamily="34" charset="0"/>
              <a:buChar char="•"/>
            </a:pPr>
            <a:r>
              <a:rPr lang="uk-UA" sz="2400" dirty="0" smtClean="0">
                <a:latin typeface="Bookman Old Style"/>
                <a:ea typeface="Calibri"/>
                <a:cs typeface="Times New Roman"/>
              </a:rPr>
              <a:t> прем'єр-міністр </a:t>
            </a:r>
          </a:p>
          <a:p>
            <a:pPr algn="ctr">
              <a:buSzPct val="130000"/>
            </a:pPr>
            <a:r>
              <a:rPr lang="uk-UA" sz="2400" dirty="0" smtClean="0">
                <a:latin typeface="Bookman Old Style"/>
                <a:ea typeface="Calibri"/>
                <a:cs typeface="Times New Roman"/>
              </a:rPr>
              <a:t>(1940—1945,1951—1955); </a:t>
            </a:r>
          </a:p>
          <a:p>
            <a:pPr algn="ctr">
              <a:buSzPct val="130000"/>
              <a:buFont typeface="Arial" pitchFamily="34" charset="0"/>
              <a:buChar char="•"/>
            </a:pPr>
            <a:endParaRPr lang="uk-UA" sz="2400" dirty="0" smtClean="0">
              <a:latin typeface="Bookman Old Style"/>
              <a:ea typeface="Calibri"/>
              <a:cs typeface="Times New Roman"/>
            </a:endParaRPr>
          </a:p>
          <a:p>
            <a:pPr algn="ctr">
              <a:buSzPct val="130000"/>
              <a:buFont typeface="Arial" pitchFamily="34" charset="0"/>
              <a:buChar char="•"/>
            </a:pPr>
            <a:r>
              <a:rPr lang="uk-UA" sz="2400" dirty="0" smtClean="0">
                <a:latin typeface="Bookman Old Style"/>
                <a:ea typeface="Calibri"/>
                <a:cs typeface="Times New Roman"/>
              </a:rPr>
              <a:t> один із лідерів антигітлерівської коаліції, який зробив значний внесок у розгром гітлерівської Німеччини</a:t>
            </a:r>
            <a:r>
              <a:rPr lang="uk-UA" sz="2000" dirty="0" smtClean="0">
                <a:latin typeface="Bookman Old Style"/>
                <a:ea typeface="Calibri"/>
                <a:cs typeface="Times New Roman"/>
              </a:rPr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142852"/>
            <a:ext cx="2891219" cy="6528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500034" y="1928802"/>
            <a:ext cx="521497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30000"/>
              <a:buFont typeface="Arial" pitchFamily="34" charset="0"/>
              <a:buChar char="•"/>
            </a:pPr>
            <a:r>
              <a:rPr lang="uk-UA" sz="2400" dirty="0" smtClean="0">
                <a:latin typeface="Bookman Old Style"/>
                <a:ea typeface="Calibri"/>
                <a:cs typeface="Times New Roman"/>
              </a:rPr>
              <a:t> аристократичне походження;</a:t>
            </a:r>
          </a:p>
          <a:p>
            <a:pPr algn="ctr">
              <a:buSzPct val="130000"/>
              <a:buFont typeface="Arial" pitchFamily="34" charset="0"/>
              <a:buChar char="•"/>
            </a:pPr>
            <a:endParaRPr lang="uk-UA" sz="2400" dirty="0" smtClean="0">
              <a:latin typeface="Bookman Old Style"/>
              <a:ea typeface="Calibri"/>
              <a:cs typeface="Times New Roman"/>
            </a:endParaRPr>
          </a:p>
          <a:p>
            <a:pPr algn="ctr">
              <a:buSzPct val="130000"/>
              <a:buFont typeface="Arial" pitchFamily="34" charset="0"/>
              <a:buChar char="•"/>
            </a:pPr>
            <a:r>
              <a:rPr lang="uk-UA" sz="2400" dirty="0" smtClean="0">
                <a:latin typeface="Bookman Old Style"/>
                <a:ea typeface="Calibri"/>
                <a:cs typeface="Times New Roman"/>
              </a:rPr>
              <a:t> служба в армії, військові експедиції в Індію і Судан; </a:t>
            </a:r>
          </a:p>
          <a:p>
            <a:pPr algn="ctr">
              <a:buSzPct val="130000"/>
              <a:buFont typeface="Arial" pitchFamily="34" charset="0"/>
              <a:buChar char="•"/>
            </a:pPr>
            <a:endParaRPr lang="uk-UA" sz="2400" dirty="0" smtClean="0">
              <a:latin typeface="Bookman Old Style"/>
              <a:ea typeface="Calibri"/>
              <a:cs typeface="Times New Roman"/>
            </a:endParaRPr>
          </a:p>
          <a:p>
            <a:pPr algn="ctr">
              <a:buSzPct val="130000"/>
              <a:buFont typeface="Arial" pitchFamily="34" charset="0"/>
              <a:buChar char="•"/>
            </a:pPr>
            <a:r>
              <a:rPr lang="uk-UA" sz="2400" dirty="0" smtClean="0">
                <a:latin typeface="Bookman Old Style"/>
                <a:ea typeface="Calibri"/>
                <a:cs typeface="Times New Roman"/>
              </a:rPr>
              <a:t> під час англо-бурської війни 1899—1902 </a:t>
            </a:r>
            <a:r>
              <a:rPr lang="de-DE" sz="2400" dirty="0" smtClean="0">
                <a:latin typeface="Bookman Old Style"/>
                <a:ea typeface="Calibri"/>
                <a:cs typeface="Times New Roman"/>
              </a:rPr>
              <a:t>pp. </a:t>
            </a:r>
            <a:r>
              <a:rPr lang="uk-UA" sz="2400" dirty="0" smtClean="0">
                <a:latin typeface="Bookman Old Style"/>
                <a:ea typeface="Calibri"/>
                <a:cs typeface="Times New Roman"/>
              </a:rPr>
              <a:t>потрапив у полон як </a:t>
            </a:r>
            <a:r>
              <a:rPr lang="uk-UA" sz="2400" dirty="0" smtClean="0">
                <a:latin typeface="Bookman Old Style"/>
                <a:ea typeface="Calibri"/>
                <a:cs typeface="Times New Roman"/>
              </a:rPr>
              <a:t>військовий кореспондент</a:t>
            </a:r>
            <a:r>
              <a:rPr lang="uk-UA" sz="2400" dirty="0" smtClean="0">
                <a:latin typeface="Bookman Old Style"/>
                <a:ea typeface="Calibri"/>
                <a:cs typeface="Times New Roman"/>
              </a:rPr>
              <a:t>, звідки здійснив зухвалу втечу.</a:t>
            </a:r>
            <a:r>
              <a:rPr lang="uk-UA" sz="2000" dirty="0" smtClean="0">
                <a:latin typeface="Bookman Old Style"/>
                <a:ea typeface="Calibri"/>
                <a:cs typeface="Times New Roman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04"/>
            <a:ext cx="8429684" cy="5619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571604" y="6143644"/>
            <a:ext cx="62151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i="1" dirty="0" smtClean="0">
                <a:latin typeface="Bookman Old Style" pitchFamily="18" charset="0"/>
              </a:rPr>
              <a:t>Черчилль під час англо-бурської війни</a:t>
            </a:r>
            <a:endParaRPr lang="ru-RU" sz="2000" i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500175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uk-UA" sz="2400" dirty="0" smtClean="0">
                <a:latin typeface="Bookman Old Style" pitchFamily="18" charset="0"/>
              </a:rPr>
              <a:t> </a:t>
            </a:r>
            <a:r>
              <a:rPr lang="uk-UA" sz="2400" u="sng" dirty="0" smtClean="0">
                <a:latin typeface="Bookman Old Style" pitchFamily="18" charset="0"/>
              </a:rPr>
              <a:t>10 травня 1940 року, </a:t>
            </a:r>
            <a:r>
              <a:rPr lang="uk-UA" sz="2400" dirty="0" smtClean="0">
                <a:latin typeface="Bookman Old Style" pitchFamily="18" charset="0"/>
              </a:rPr>
              <a:t>коли німецькі танкові армади вторглися у Францію та Бельгію, Черчилль замінив Чемберлена на посаді </a:t>
            </a:r>
            <a:r>
              <a:rPr lang="uk-UA" sz="2400" u="sng" dirty="0" smtClean="0">
                <a:latin typeface="Bookman Old Style" pitchFamily="18" charset="0"/>
              </a:rPr>
              <a:t>британського прем'єра.</a:t>
            </a:r>
          </a:p>
          <a:p>
            <a:pPr algn="ctr">
              <a:buFont typeface="Arial" pitchFamily="34" charset="0"/>
              <a:buChar char="•"/>
            </a:pPr>
            <a:r>
              <a:rPr lang="uk-UA" sz="2400" dirty="0" smtClean="0">
                <a:latin typeface="Bookman Old Style" pitchFamily="18" charset="0"/>
              </a:rPr>
              <a:t> брав участь </a:t>
            </a:r>
            <a:r>
              <a:rPr lang="uk-UA" sz="2400" dirty="0">
                <a:latin typeface="Bookman Old Style" pitchFamily="18" charset="0"/>
              </a:rPr>
              <a:t>у численних міжнародних конференціях, у переговорах і переписці з керівниками США і СРСР. </a:t>
            </a:r>
            <a:endParaRPr lang="uk-UA" sz="2400" dirty="0" smtClean="0">
              <a:latin typeface="Bookman Old Style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uk-UA" sz="2400" dirty="0" smtClean="0">
                <a:latin typeface="Bookman Old Style" pitchFamily="18" charset="0"/>
              </a:rPr>
              <a:t> у </a:t>
            </a:r>
            <a:r>
              <a:rPr lang="uk-UA" sz="2400" u="sng" dirty="0">
                <a:latin typeface="Bookman Old Style" pitchFamily="18" charset="0"/>
              </a:rPr>
              <a:t>серпні 1942</a:t>
            </a:r>
            <a:r>
              <a:rPr lang="uk-UA" sz="2400" dirty="0">
                <a:latin typeface="Bookman Old Style" pitchFamily="18" charset="0"/>
              </a:rPr>
              <a:t> і </a:t>
            </a:r>
            <a:r>
              <a:rPr lang="uk-UA" sz="2400" u="sng" dirty="0">
                <a:latin typeface="Bookman Old Style" pitchFamily="18" charset="0"/>
              </a:rPr>
              <a:t>жовтні 1944 р. </a:t>
            </a:r>
            <a:r>
              <a:rPr lang="uk-UA" sz="2400" dirty="0">
                <a:latin typeface="Bookman Old Style" pitchFamily="18" charset="0"/>
              </a:rPr>
              <a:t>він зустрічався в Москві зі Сталіним; </a:t>
            </a:r>
            <a:endParaRPr lang="uk-UA" sz="2400" dirty="0" smtClean="0">
              <a:latin typeface="Bookman Old Style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uk-UA" sz="2400" dirty="0" smtClean="0">
                <a:latin typeface="Bookman Old Style" pitchFamily="18" charset="0"/>
              </a:rPr>
              <a:t> неодноразово </a:t>
            </a:r>
            <a:r>
              <a:rPr lang="uk-UA" sz="2400" dirty="0">
                <a:latin typeface="Bookman Old Style" pitchFamily="18" charset="0"/>
              </a:rPr>
              <a:t>перетинав Атлантику для зустрічей з </a:t>
            </a:r>
            <a:endParaRPr lang="uk-UA" sz="2400" dirty="0" smtClean="0">
              <a:latin typeface="Bookman Old Style" pitchFamily="18" charset="0"/>
            </a:endParaRPr>
          </a:p>
          <a:p>
            <a:pPr algn="ctr"/>
            <a:r>
              <a:rPr lang="uk-UA" sz="2400" dirty="0">
                <a:latin typeface="Bookman Old Style" pitchFamily="18" charset="0"/>
              </a:rPr>
              <a:t> </a:t>
            </a:r>
            <a:r>
              <a:rPr lang="uk-UA" sz="2400" u="sng" dirty="0" smtClean="0">
                <a:latin typeface="Bookman Old Style" pitchFamily="18" charset="0"/>
              </a:rPr>
              <a:t>Ф</a:t>
            </a:r>
            <a:r>
              <a:rPr lang="uk-UA" sz="2400" u="sng" dirty="0">
                <a:latin typeface="Bookman Old Style" pitchFamily="18" charset="0"/>
              </a:rPr>
              <a:t>. Рузвельтом. </a:t>
            </a:r>
            <a:endParaRPr lang="uk-UA" sz="2400" u="sng" dirty="0" smtClean="0">
              <a:latin typeface="Bookman Old Style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uk-UA" sz="2400" dirty="0" smtClean="0">
                <a:latin typeface="Bookman Old Style" pitchFamily="18" charset="0"/>
              </a:rPr>
              <a:t> брав </a:t>
            </a:r>
            <a:r>
              <a:rPr lang="uk-UA" sz="2400" dirty="0">
                <a:latin typeface="Bookman Old Style" pitchFamily="18" charset="0"/>
              </a:rPr>
              <a:t>активну участь в доленосних</a:t>
            </a:r>
            <a:r>
              <a:rPr lang="uk-UA" sz="2400" b="1" dirty="0">
                <a:latin typeface="Bookman Old Style" pitchFamily="18" charset="0"/>
              </a:rPr>
              <a:t> </a:t>
            </a:r>
            <a:r>
              <a:rPr lang="uk-UA" sz="2400" u="sng" dirty="0">
                <a:latin typeface="Bookman Old Style" pitchFamily="18" charset="0"/>
              </a:rPr>
              <a:t>Тегеранській конференції 1943 р.</a:t>
            </a:r>
            <a:r>
              <a:rPr lang="uk-UA" sz="2400" dirty="0">
                <a:latin typeface="Bookman Old Style" pitchFamily="18" charset="0"/>
              </a:rPr>
              <a:t> і </a:t>
            </a:r>
            <a:r>
              <a:rPr lang="uk-UA" sz="2400" u="sng" dirty="0">
                <a:latin typeface="Bookman Old Style" pitchFamily="18" charset="0"/>
              </a:rPr>
              <a:t>Кримській конференції 1945 p., </a:t>
            </a:r>
            <a:r>
              <a:rPr lang="uk-UA" sz="2400" dirty="0" smtClean="0">
                <a:latin typeface="Bookman Old Style" pitchFamily="18" charset="0"/>
              </a:rPr>
              <a:t>а </a:t>
            </a:r>
            <a:r>
              <a:rPr lang="uk-UA" sz="2400" dirty="0">
                <a:latin typeface="Bookman Old Style" pitchFamily="18" charset="0"/>
              </a:rPr>
              <a:t>також у післявоєнній </a:t>
            </a:r>
            <a:r>
              <a:rPr lang="uk-UA" sz="2400" u="sng" dirty="0">
                <a:latin typeface="Bookman Old Style" pitchFamily="18" charset="0"/>
              </a:rPr>
              <a:t>Потсдамській конференції 1945 р</a:t>
            </a:r>
            <a:r>
              <a:rPr lang="uk-UA" sz="2400" u="sng" dirty="0" smtClean="0">
                <a:latin typeface="Bookman Old Style" pitchFamily="18" charset="0"/>
              </a:rPr>
              <a:t>.</a:t>
            </a:r>
          </a:p>
          <a:p>
            <a:pPr algn="ctr">
              <a:buFont typeface="Arial" pitchFamily="34" charset="0"/>
              <a:buChar char="•"/>
            </a:pPr>
            <a:r>
              <a:rPr lang="uk-UA" sz="2400" dirty="0" smtClean="0">
                <a:latin typeface="Bookman Old Style" pitchFamily="18" charset="0"/>
              </a:rPr>
              <a:t> </a:t>
            </a:r>
            <a:r>
              <a:rPr lang="uk-UA" sz="2400" dirty="0">
                <a:latin typeface="Bookman Old Style" pitchFamily="18" charset="0"/>
              </a:rPr>
              <a:t>8 травня саме </a:t>
            </a:r>
            <a:r>
              <a:rPr lang="uk-UA" sz="2400" dirty="0" smtClean="0">
                <a:latin typeface="Bookman Old Style" pitchFamily="18" charset="0"/>
              </a:rPr>
              <a:t>Черчилль сповістив </a:t>
            </a:r>
            <a:r>
              <a:rPr lang="uk-UA" sz="2400" dirty="0">
                <a:latin typeface="Bookman Old Style" pitchFamily="18" charset="0"/>
              </a:rPr>
              <a:t>співвітчизникам про повну беззастережну капітуляцію Німеччини.</a:t>
            </a:r>
            <a:endParaRPr lang="ru-RU" sz="2400" dirty="0"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57290" y="285728"/>
            <a:ext cx="710002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800" b="1" i="1" dirty="0" smtClean="0">
                <a:latin typeface="Bookman Old Style" pitchFamily="18" charset="0"/>
              </a:rPr>
              <a:t>Друга світова війна</a:t>
            </a:r>
            <a:endParaRPr lang="uk-UA" sz="4800" b="1" i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500175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uk-UA" sz="2400" dirty="0" smtClean="0">
                <a:latin typeface="Bookman Old Style" pitchFamily="18" charset="0"/>
              </a:rPr>
              <a:t> </a:t>
            </a:r>
            <a:r>
              <a:rPr lang="uk-UA" sz="2400" b="1" dirty="0" smtClean="0">
                <a:latin typeface="Bookman Old Style" pitchFamily="18" charset="0"/>
              </a:rPr>
              <a:t>5 березня 1946 р. </a:t>
            </a:r>
            <a:r>
              <a:rPr lang="uk-UA" sz="2400" dirty="0" smtClean="0">
                <a:latin typeface="Bookman Old Style" pitchFamily="18" charset="0"/>
              </a:rPr>
              <a:t>у </a:t>
            </a:r>
            <a:r>
              <a:rPr lang="uk-UA" sz="2400" dirty="0" err="1" smtClean="0">
                <a:latin typeface="Bookman Old Style" pitchFamily="18" charset="0"/>
              </a:rPr>
              <a:t>Фултоні</a:t>
            </a:r>
            <a:r>
              <a:rPr lang="uk-UA" sz="2400" dirty="0" smtClean="0">
                <a:latin typeface="Bookman Old Style" pitchFamily="18" charset="0"/>
              </a:rPr>
              <a:t> (штат Міссурі, США) Черчилль закликав західні демократії до єднання перед загрозою з боку СРСР і світового комунізму, до створення «братської асоціації народів, які розмовляють англійською мовою».</a:t>
            </a:r>
          </a:p>
          <a:p>
            <a:pPr algn="ctr">
              <a:buFont typeface="Arial" pitchFamily="34" charset="0"/>
              <a:buChar char="•"/>
            </a:pPr>
            <a:endParaRPr lang="uk-UA" sz="2400" dirty="0" smtClean="0">
              <a:latin typeface="Bookman Old Style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uk-UA" sz="2400" dirty="0" smtClean="0">
                <a:latin typeface="Bookman Old Style" pitchFamily="18" charset="0"/>
              </a:rPr>
              <a:t> Незабаром після повторного обрання його прем'єр-міністром (жовтень 1951 </a:t>
            </a:r>
            <a:r>
              <a:rPr lang="de-DE" sz="2400" dirty="0" smtClean="0">
                <a:latin typeface="Bookman Old Style" pitchFamily="18" charset="0"/>
              </a:rPr>
              <a:t>p.), </a:t>
            </a:r>
            <a:r>
              <a:rPr lang="uk-UA" sz="2400" dirty="0" err="1" smtClean="0">
                <a:latin typeface="Bookman Old Style" pitchFamily="18" charset="0"/>
              </a:rPr>
              <a:t>Черчілль</a:t>
            </a:r>
            <a:r>
              <a:rPr lang="uk-UA" sz="2400" dirty="0" smtClean="0">
                <a:latin typeface="Bookman Old Style" pitchFamily="18" charset="0"/>
              </a:rPr>
              <a:t>, тверезо оцінивши нове співвідношення сил між Сходом і Заходом в ядерних озброєннях, став висловлювати сумніви щодо доцільності тиску на СРСР.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32</TotalTime>
  <Words>279</Words>
  <Application>Microsoft Office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Обычная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Анюта</dc:creator>
  <cp:lastModifiedBy>Анюта</cp:lastModifiedBy>
  <cp:revision>4</cp:revision>
  <dcterms:created xsi:type="dcterms:W3CDTF">2013-10-06T20:46:53Z</dcterms:created>
  <dcterms:modified xsi:type="dcterms:W3CDTF">2013-10-06T21:19:41Z</dcterms:modified>
</cp:coreProperties>
</file>