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917D7B-6E4E-4C72-8CB2-31008056CE9F}" type="datetimeFigureOut">
              <a:rPr lang="ru-RU" smtClean="0"/>
              <a:t>29.07.2008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3A11EE1-9EBC-4109-ACFE-198F1C797C2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500593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Войны Карла Великого и образование Франкской империи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72198" y="214290"/>
            <a:ext cx="2757462" cy="785818"/>
          </a:xfrm>
        </p:spPr>
        <p:txBody>
          <a:bodyPr/>
          <a:lstStyle/>
          <a:p>
            <a:r>
              <a:rPr lang="ru-RU" dirty="0" smtClean="0"/>
              <a:t>Урок № 5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500562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Каролингское аббатство. Южная Франция.</a:t>
            </a:r>
            <a:endParaRPr lang="ru-RU" dirty="0"/>
          </a:p>
        </p:txBody>
      </p:sp>
      <p:pic>
        <p:nvPicPr>
          <p:cNvPr id="5122" name="Picture 2" descr="C:\Users\New\Desktop\00296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0"/>
            <a:ext cx="464343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Д/</a:t>
            </a:r>
            <a:r>
              <a:rPr lang="ru-RU" dirty="0" err="1" smtClean="0"/>
              <a:t>з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Параграф № 4, подготовить устный ответ на вопрос «Что явилось главным в деятельности Карла Великого?»</a:t>
            </a:r>
          </a:p>
          <a:p>
            <a:r>
              <a:rPr lang="ru-RU" dirty="0" smtClean="0"/>
              <a:t>Подготовиться к проверочному тестированию.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Выяснить, каковы были основные направления политики Карла Великого</a:t>
            </a:r>
          </a:p>
          <a:p>
            <a:r>
              <a:rPr lang="ru-RU" dirty="0" smtClean="0"/>
              <a:t>Показать значение его деятельности для государства франков</a:t>
            </a:r>
          </a:p>
          <a:p>
            <a:endParaRPr lang="ru-RU" dirty="0"/>
          </a:p>
          <a:p>
            <a:r>
              <a:rPr lang="ru-RU" dirty="0" smtClean="0"/>
              <a:t>Новые слова:</a:t>
            </a:r>
            <a:r>
              <a:rPr lang="ru-RU" dirty="0"/>
              <a:t> </a:t>
            </a:r>
            <a:r>
              <a:rPr lang="ru-RU" dirty="0" smtClean="0"/>
              <a:t>авары, баски, река </a:t>
            </a:r>
            <a:r>
              <a:rPr lang="ru-RU" dirty="0" err="1" smtClean="0"/>
              <a:t>Эбро</a:t>
            </a:r>
            <a:r>
              <a:rPr lang="ru-RU" dirty="0" smtClean="0"/>
              <a:t>, Каролинги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Повторение изученного по теме: «Христианская церковь и королевство франков в </a:t>
            </a:r>
            <a:r>
              <a:rPr lang="en-US" dirty="0" smtClean="0"/>
              <a:t>VI-VIII </a:t>
            </a:r>
            <a:r>
              <a:rPr lang="ru-RU" dirty="0" smtClean="0"/>
              <a:t>вв.»</a:t>
            </a:r>
          </a:p>
          <a:p>
            <a:r>
              <a:rPr lang="ru-RU" dirty="0" smtClean="0"/>
              <a:t>Изучение новой темы:</a:t>
            </a:r>
          </a:p>
          <a:p>
            <a:r>
              <a:rPr lang="ru-RU" dirty="0" smtClean="0"/>
              <a:t>Каким был Карл Великий.</a:t>
            </a:r>
          </a:p>
          <a:p>
            <a:r>
              <a:rPr lang="ru-RU" dirty="0" smtClean="0"/>
              <a:t>Завоевательные войны.</a:t>
            </a:r>
          </a:p>
          <a:p>
            <a:r>
              <a:rPr lang="ru-RU" dirty="0" smtClean="0"/>
              <a:t>Империя Карла Великого.</a:t>
            </a:r>
          </a:p>
          <a:p>
            <a:r>
              <a:rPr lang="ru-RU" dirty="0" smtClean="0"/>
              <a:t>Закрепление изученного материала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Повторение изученного материала: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Почему  союз короля с христианской церковью был им взаимно выгоден?</a:t>
            </a:r>
          </a:p>
          <a:p>
            <a:r>
              <a:rPr lang="ru-RU" dirty="0" smtClean="0"/>
              <a:t>Каковы причины возвышения власти епископов и монастырей в Западной Европе при франках?</a:t>
            </a:r>
          </a:p>
          <a:p>
            <a:r>
              <a:rPr lang="ru-RU" dirty="0" smtClean="0"/>
              <a:t>Историческая зарядка: Папа, духовенство, монах, монастырь, аббат, феод, феодал, лангобарды, Папская область, Карл </a:t>
            </a:r>
            <a:r>
              <a:rPr lang="ru-RU" dirty="0" err="1" smtClean="0"/>
              <a:t>Мартелл</a:t>
            </a:r>
            <a:r>
              <a:rPr lang="ru-RU" dirty="0" smtClean="0"/>
              <a:t>, </a:t>
            </a:r>
            <a:r>
              <a:rPr lang="ru-RU" dirty="0" err="1" smtClean="0"/>
              <a:t>Пипин</a:t>
            </a:r>
            <a:r>
              <a:rPr lang="ru-RU" dirty="0" smtClean="0"/>
              <a:t> Короткий.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походов Карла Великого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Италия                                                Испания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Саксония(8 походов)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Армия Карла совершила более 50 походов в соседние страны. При нём Франкское государство стало одним из крупнейших в Европе.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143108" y="1428736"/>
            <a:ext cx="192882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286380" y="1428736"/>
            <a:ext cx="171451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893339" y="2178835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/>
          <a:lstStyle/>
          <a:p>
            <a:r>
              <a:rPr lang="ru-RU" dirty="0" smtClean="0"/>
              <a:t>Франкская империя к 814 году</a:t>
            </a:r>
            <a:endParaRPr lang="ru-RU" dirty="0"/>
          </a:p>
        </p:txBody>
      </p:sp>
      <p:pic>
        <p:nvPicPr>
          <p:cNvPr id="2050" name="Picture 2" descr="C:\Users\New\Desktop\00123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37782" y="1600200"/>
            <a:ext cx="5668435" cy="4708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286248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Карл Великий рассматривает дары Харун </a:t>
            </a:r>
            <a:br>
              <a:rPr lang="ru-RU" dirty="0" smtClean="0"/>
            </a:br>
            <a:r>
              <a:rPr lang="ru-RU" dirty="0" smtClean="0"/>
              <a:t>Ар-Рашида. Современный рисунок.</a:t>
            </a:r>
            <a:endParaRPr lang="ru-RU" dirty="0"/>
          </a:p>
        </p:txBody>
      </p:sp>
      <p:pic>
        <p:nvPicPr>
          <p:cNvPr id="3074" name="Picture 2" descr="C:\Users\New\Desktop\00468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09" y="0"/>
            <a:ext cx="492919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429124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Боевые топоры и наконечник копья. </a:t>
            </a:r>
            <a:r>
              <a:rPr lang="en-US" dirty="0" smtClean="0"/>
              <a:t>VI-X </a:t>
            </a:r>
            <a:r>
              <a:rPr lang="ru-RU" dirty="0" smtClean="0"/>
              <a:t>вв. Франция.</a:t>
            </a:r>
            <a:endParaRPr lang="ru-RU" dirty="0"/>
          </a:p>
        </p:txBody>
      </p:sp>
      <p:pic>
        <p:nvPicPr>
          <p:cNvPr id="4098" name="Picture 2" descr="C:\Users\New\Desktop\00302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0"/>
            <a:ext cx="464343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New\Desktop\0012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Император Карл Великий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</TotalTime>
  <Words>221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Войны Карла Великого и образование Франкской империи</vt:lpstr>
      <vt:lpstr>Цели урока:</vt:lpstr>
      <vt:lpstr>План урока</vt:lpstr>
      <vt:lpstr>Повторение изученного материала:</vt:lpstr>
      <vt:lpstr>Направления походов Карла Великого</vt:lpstr>
      <vt:lpstr>Франкская империя к 814 году</vt:lpstr>
      <vt:lpstr>Карл Великий рассматривает дары Харун  Ар-Рашида. Современный рисунок.</vt:lpstr>
      <vt:lpstr>Боевые топоры и наконечник копья. VI-X вв. Франция.</vt:lpstr>
      <vt:lpstr> Император Карл Великий</vt:lpstr>
      <vt:lpstr>Каролингское аббатство. Южная Франция.</vt:lpstr>
      <vt:lpstr>Д/з: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Войны Карла Великого и образование Франкской империи</dc:title>
  <dc:creator>New</dc:creator>
  <cp:lastModifiedBy>New</cp:lastModifiedBy>
  <cp:revision>7</cp:revision>
  <dcterms:created xsi:type="dcterms:W3CDTF">2008-07-29T12:43:28Z</dcterms:created>
  <dcterms:modified xsi:type="dcterms:W3CDTF">2008-07-29T13:49:24Z</dcterms:modified>
</cp:coreProperties>
</file>