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1F812D8-A200-4701-8BDE-887C27D8C9F6}" type="datetimeFigureOut">
              <a:rPr lang="ru-RU" smtClean="0"/>
              <a:t>30.07.2008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3D67537-C500-47E3-9D63-089A12DC863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w\Desktop\0061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43702" y="214290"/>
            <a:ext cx="2500298" cy="71438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№ 15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Средневековый город. Причины возникновения и расцвета.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New\Desktop\00690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8377" cy="3643314"/>
          </a:xfrm>
          <a:prstGeom prst="rect">
            <a:avLst/>
          </a:prstGeom>
          <a:noFill/>
        </p:spPr>
      </p:pic>
      <p:pic>
        <p:nvPicPr>
          <p:cNvPr id="8195" name="Picture 3" descr="C:\Users\New\Desktop\0070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0"/>
            <a:ext cx="4714876" cy="3667125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785786" y="4857760"/>
            <a:ext cx="7772400" cy="18597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lang="ru-RU" sz="3000" dirty="0" smtClean="0"/>
              <a:t>Д/</a:t>
            </a:r>
            <a:r>
              <a:rPr lang="ru-RU" sz="3000" dirty="0" err="1" smtClean="0"/>
              <a:t>з</a:t>
            </a:r>
            <a:r>
              <a:rPr lang="ru-RU" sz="3000" dirty="0" smtClean="0"/>
              <a:t>: П. 16, подготовить краткое сообщение о возникновении одного из средневековых городов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00438"/>
            <a:ext cx="7772400" cy="914400"/>
          </a:xfrm>
        </p:spPr>
        <p:txBody>
          <a:bodyPr/>
          <a:lstStyle/>
          <a:p>
            <a:r>
              <a:rPr lang="ru-RU" dirty="0" smtClean="0"/>
              <a:t>Сделайте вывод о значении появления городов в Европе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ew\Desktop\0067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0" y="2667000"/>
            <a:ext cx="5588000" cy="4191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Выяснить, каковы были причины возникновения городов в средние века</a:t>
            </a:r>
          </a:p>
          <a:p>
            <a:r>
              <a:rPr lang="ru-RU" dirty="0" smtClean="0"/>
              <a:t>Продолжить формирование умений анализировать исторические факты, раскрывать причинно-следственные связи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  <p:pic>
        <p:nvPicPr>
          <p:cNvPr id="3074" name="Picture 2" descr="C:\Users\New\Desktop\007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0"/>
            <a:ext cx="4500562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Изучение нового материала</a:t>
            </a:r>
          </a:p>
          <a:p>
            <a:endParaRPr lang="ru-RU" dirty="0" smtClean="0"/>
          </a:p>
          <a:p>
            <a:r>
              <a:rPr lang="ru-RU" dirty="0" smtClean="0"/>
              <a:t>Причины возникновения городов.</a:t>
            </a:r>
          </a:p>
          <a:p>
            <a:r>
              <a:rPr lang="ru-RU" dirty="0" smtClean="0"/>
              <a:t>Места появления новых городов.</a:t>
            </a:r>
          </a:p>
          <a:p>
            <a:r>
              <a:rPr lang="ru-RU" dirty="0" smtClean="0"/>
              <a:t>Значение появления городов.</a:t>
            </a:r>
          </a:p>
          <a:p>
            <a:endParaRPr lang="ru-RU" dirty="0" smtClean="0"/>
          </a:p>
          <a:p>
            <a:r>
              <a:rPr lang="ru-RU" dirty="0" smtClean="0"/>
              <a:t>Закрепление изученного материала</a:t>
            </a:r>
          </a:p>
          <a:p>
            <a:r>
              <a:rPr lang="ru-RU" dirty="0" smtClean="0"/>
              <a:t>Д/</a:t>
            </a:r>
            <a:r>
              <a:rPr lang="ru-RU" dirty="0" err="1" smtClean="0"/>
              <a:t>з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New\Desktop\006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0"/>
            <a:ext cx="6357950" cy="507207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>
            <a:normAutofit lnSpcReduction="10000"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Из  рассказа учителя выписать в тетрадь причины появления новых городов в средневековой Европе.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Задание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возникали города?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Возле замков (Гамбург, Страсбург)</a:t>
            </a:r>
          </a:p>
          <a:p>
            <a:r>
              <a:rPr lang="ru-RU" dirty="0" smtClean="0"/>
              <a:t>Возле крупных монастырей</a:t>
            </a:r>
          </a:p>
          <a:p>
            <a:r>
              <a:rPr lang="ru-RU" dirty="0" smtClean="0"/>
              <a:t>У резиденций королей (Париж)</a:t>
            </a:r>
          </a:p>
          <a:p>
            <a:r>
              <a:rPr lang="ru-RU" dirty="0" smtClean="0"/>
              <a:t>У резиденций архиепископов и епископов (Кёльн, Трир)</a:t>
            </a:r>
          </a:p>
          <a:p>
            <a:r>
              <a:rPr lang="ru-RU" dirty="0" smtClean="0"/>
              <a:t>На пересечении дорог</a:t>
            </a:r>
          </a:p>
          <a:p>
            <a:r>
              <a:rPr lang="ru-RU" dirty="0" smtClean="0"/>
              <a:t>У речных переправ и бродов (Франкфурт, Оксфорд)</a:t>
            </a:r>
          </a:p>
          <a:p>
            <a:r>
              <a:rPr lang="ru-RU" dirty="0" smtClean="0"/>
              <a:t>Около морских гаваней (Марсель, Генуя)</a:t>
            </a:r>
          </a:p>
          <a:p>
            <a:r>
              <a:rPr lang="ru-RU" dirty="0" smtClean="0"/>
              <a:t>На месте древних римских городов (</a:t>
            </a:r>
            <a:r>
              <a:rPr lang="ru-RU" dirty="0" err="1" smtClean="0"/>
              <a:t>Массель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New\Desktop\0061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3438" cy="3429000"/>
          </a:xfrm>
          <a:prstGeom prst="rect">
            <a:avLst/>
          </a:prstGeom>
          <a:noFill/>
        </p:spPr>
      </p:pic>
      <p:pic>
        <p:nvPicPr>
          <p:cNvPr id="5123" name="Picture 3" descr="C:\Users\New\Desktop\0063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67250" y="0"/>
            <a:ext cx="4476750" cy="3429000"/>
          </a:xfrm>
          <a:prstGeom prst="rect">
            <a:avLst/>
          </a:prstGeom>
          <a:noFill/>
        </p:spPr>
      </p:pic>
      <p:pic>
        <p:nvPicPr>
          <p:cNvPr id="5124" name="Picture 4" descr="C:\Users\New\Desktop\00609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4643438" cy="3429000"/>
          </a:xfrm>
          <a:prstGeom prst="rect">
            <a:avLst/>
          </a:prstGeom>
          <a:noFill/>
        </p:spPr>
      </p:pic>
      <p:pic>
        <p:nvPicPr>
          <p:cNvPr id="5125" name="Picture 5" descr="C:\Users\New\Desktop\00181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429000"/>
            <a:ext cx="4500562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New\Desktop\00779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643314"/>
            <a:ext cx="4572000" cy="3214686"/>
          </a:xfrm>
          <a:prstGeom prst="rect">
            <a:avLst/>
          </a:prstGeom>
          <a:noFill/>
        </p:spPr>
      </p:pic>
      <p:pic>
        <p:nvPicPr>
          <p:cNvPr id="6147" name="Picture 3" descr="C:\Users\New\Desktop\0067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3643314"/>
          </a:xfrm>
          <a:prstGeom prst="rect">
            <a:avLst/>
          </a:prstGeom>
          <a:noFill/>
        </p:spPr>
      </p:pic>
      <p:pic>
        <p:nvPicPr>
          <p:cNvPr id="6148" name="Picture 4" descr="C:\Users\New\Desktop\00670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572000" cy="3643314"/>
          </a:xfrm>
          <a:prstGeom prst="rect">
            <a:avLst/>
          </a:prstGeom>
          <a:noFill/>
        </p:spPr>
      </p:pic>
      <p:pic>
        <p:nvPicPr>
          <p:cNvPr id="6149" name="Picture 5" descr="C:\Users\New\Desktop\00671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643314"/>
            <a:ext cx="4572000" cy="321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исторической картой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Каким значком обозначены крупные торгово-ремесленные города?</a:t>
            </a:r>
          </a:p>
          <a:p>
            <a:r>
              <a:rPr lang="ru-RU" dirty="0" smtClean="0"/>
              <a:t>Найдите их на карте и назовите.</a:t>
            </a:r>
          </a:p>
          <a:p>
            <a:r>
              <a:rPr lang="ru-RU" dirty="0" smtClean="0"/>
              <a:t>Какие крупные торговые города были на территории, где жили наши предки?</a:t>
            </a:r>
          </a:p>
          <a:p>
            <a:r>
              <a:rPr lang="ru-RU" dirty="0" smtClean="0"/>
              <a:t>Где возникли эти города?</a:t>
            </a:r>
          </a:p>
          <a:p>
            <a:r>
              <a:rPr lang="ru-RU" dirty="0" smtClean="0"/>
              <a:t>Найдите на карте город, который возник на пересечении сухопутных и морских торговых путей.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New\Desktop\00674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0"/>
            <a:ext cx="478631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3116"/>
            <a:ext cx="4071966" cy="314327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План средневекового Кёльна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63</TotalTime>
  <Words>209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Средневековый город. Причины возникновения и расцвета.</vt:lpstr>
      <vt:lpstr>Цели урока:</vt:lpstr>
      <vt:lpstr>План урока:</vt:lpstr>
      <vt:lpstr>Задание</vt:lpstr>
      <vt:lpstr>Где возникали города?</vt:lpstr>
      <vt:lpstr>Слайд 6</vt:lpstr>
      <vt:lpstr>Слайд 7</vt:lpstr>
      <vt:lpstr>Работа с исторической картой</vt:lpstr>
      <vt:lpstr>План средневекового Кёльна</vt:lpstr>
      <vt:lpstr>Сделайте вывод о значении появления городов в Европе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Средневековый город. Причины возникновения и расцвета.</dc:title>
  <dc:creator>New</dc:creator>
  <cp:lastModifiedBy>New</cp:lastModifiedBy>
  <cp:revision>7</cp:revision>
  <dcterms:created xsi:type="dcterms:W3CDTF">2008-07-30T17:21:34Z</dcterms:created>
  <dcterms:modified xsi:type="dcterms:W3CDTF">2008-07-30T18:25:20Z</dcterms:modified>
</cp:coreProperties>
</file>