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CE223-0FD7-4432-9F9C-BA39553D50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F4B6C-786E-4AC1-B408-B2516D820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CAF74-9FF1-4195-A170-790AE0C3C0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4535-D682-48A8-9E4A-504CEEB935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5FAB-78A1-4322-B279-D2AAB5842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6AB98-BC0E-412E-9879-C4D0A1CC0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A265-30E8-49F5-A695-4880DC9845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FE59A-6038-432C-AB8C-2C7266B9D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523CB-8453-4A4B-96FA-3DCF46E07E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D76C1-9C89-4EA4-8C1F-12EEC7E6BB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B3DDE-12BF-4948-ACDB-F8FCE84EE0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80C339-B0B2-45B0-9697-1A11380C2E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авто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24128" y="1700808"/>
            <a:ext cx="341987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435600" y="1844675"/>
            <a:ext cx="3479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600" b="1" dirty="0"/>
              <a:t>Репин Илья Ефимович (1844—1930)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7154973_RepinI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602128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В 1893 г. Репин стал действительным членом Петербургской Академии художеств. В 1894—1907 годах он — профессор-руководитель мастерской в Академии художеств, а в 1898—1899 гг. — ректор Академии.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Портрет худож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5581650" cy="6858000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63713" y="64912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Портрет художника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59943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5735638" cy="685800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339975" y="649128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«Портрет Д.И. Менделеева»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11863" y="2276475"/>
            <a:ext cx="31321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На почве переутомления у Репина стала болеть, а потом перестала действовать правая рука, но он научился писать левой рукой.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Портрет композитора Бород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4327525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4213" y="188913"/>
            <a:ext cx="359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Портрет композитора Бородина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0" y="1052513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В 1899 году Репин женился на Наталье Нордман и переехал жить к ней в усадьбу «Пенаты» в посёлке Куоккала в Финляндии. Там он провёл последние тридцать лет жизни. Посёлок Куоккала после Октябрьской революции оказался за границей, в составе независимой Финляндии.</a:t>
            </a:r>
          </a:p>
          <a:p>
            <a:endParaRPr lang="ru-RU" sz="200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Портрет писателя Леонида Андре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53213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35600" y="1773238"/>
            <a:ext cx="3276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Художник скончался 29 сентября 1930 года в Куоккале, где и был похоронен в своем любимом саду рядом с домом.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68313" y="260350"/>
            <a:ext cx="445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«Портрет писателя Леонида Андреева»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Авто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64163" y="616585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Автопортрет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1247732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0"/>
            <a:ext cx="6130925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35150" y="0"/>
            <a:ext cx="515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«Николай Чудотворец из Миры в Ликии», 1889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and_Duke%27s_bride_by_Rep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007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i_6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0"/>
            <a:ext cx="56848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Портрет артистки Беллы Горс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14925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45088" y="6237288"/>
            <a:ext cx="3998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«Портрет артистки Беллы Горской»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скрешение дочери Иа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08175" y="4941888"/>
            <a:ext cx="343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«Воскрешение дочери Иаира»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37368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/>
            <a:r>
              <a:rPr lang="ru-RU"/>
              <a:t>Илья Репин родился 24 июля 1844 года в семье военного поселенца Ефима Васильевича Репина (1804—1884) в городе Чугуеве Харьковской губернии Российской империи. Грамоте и арифметике обучился у пономаря и дьячка. В 1855 занимался в топографической школе, но она закрылась из-за упразднения военных поселений. С 13 лет обучался живописи в Чугуеве у И. Бунакова.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Портрет Василия Полен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435600" y="6237288"/>
            <a:ext cx="3408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«Портрет Василия Поленова»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Портрет княгини 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4130675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859338" y="6165850"/>
            <a:ext cx="398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«Портрет княгини М.К. Тенишевой»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ртрет 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172450" cy="688498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9750" y="0"/>
            <a:ext cx="314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«Портрет П.М. Третьякова»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Портрет Турген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522605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227763" y="6092825"/>
            <a:ext cx="247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«Портрет Тургенева»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портреты Леонида Андреева 1905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70613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300788" y="5661025"/>
            <a:ext cx="2627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«Портрет Леонида Андреева» 1905г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роводы новобра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771775" y="6525344"/>
            <a:ext cx="3395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«Проводы новобранца» 1879г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Ранев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4371975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003800" y="5780088"/>
            <a:ext cx="171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«Раневская»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Рождество Христ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5075238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651500" y="6092825"/>
            <a:ext cx="323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«Рождество Христово» 1890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Стреко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4875213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292725" y="6092825"/>
            <a:ext cx="3065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«Стрекоза. Портрет Веры»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Тайная вече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7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32138" y="6381328"/>
            <a:ext cx="222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/>
              <a:t>«Тайная вечеря»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олгофа (Распятие Хри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337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«Голгофа (Распятие Христа)»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6683608_repin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6756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22922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1863 году поступил в Академию Художеств в Петербурге. В Рисовальной школе на Бирже познакомился с И. Н. Крамским, который стал его наставником. Обучался, также у Р. К. Жуковского. Учился успешно, в 1869 г. был награждён малой золотой медалью за картину «Иов и его друзья».</a:t>
            </a:r>
          </a:p>
        </p:txBody>
      </p:sp>
      <p:pic>
        <p:nvPicPr>
          <p:cNvPr id="5125" name="Picture 5" descr="im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05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Лев Николаевич Толс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6632"/>
            <a:ext cx="5349875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08175" y="6491288"/>
            <a:ext cx="500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«Лев Николаевич Толстой на отдыхе в лесу»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img-fotki.yandex.ru/get/5312/72856544.42/0_63906_94a18b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76825" y="1628775"/>
            <a:ext cx="37798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С 1873 года Репин путешествует за границей в качестве пенсионера Академии, где корифеи старинной живописи произвели на него отрицательное впечатление. В Париже он пишет «Парижское кафе» и сказочного «Садко».</a:t>
            </a:r>
          </a:p>
        </p:txBody>
      </p:sp>
      <p:pic>
        <p:nvPicPr>
          <p:cNvPr id="32771" name="Picture 3" descr="47242128_1249662659_sad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4837113" cy="6858000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4213" y="6491288"/>
            <a:ext cx="3887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«Садко в Подводном царстве»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а дерновой скамье, 18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88038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700338" y="5373688"/>
            <a:ext cx="325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«На дерновой скамье, 1876»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58769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Возвращается в Россию летом 1876 года. Осенью того же года художник возвращается в свой родной Чугуев, а через год перебирается оттуда в Москву.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рестный ход в Курской губер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4021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«Крестный ход в Курской губернии»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566102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1882 году переезжает в Петербург, где становится деятельным членом Товарищества передвижных художественных выставок. На выставках товарищества появляются его картины: «Правительница Софья Алексеевна в монастыре» (1879), «Крестный ход в Курской губернии» (1883).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8d99138b0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558958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1887 году Репин развёлся с женой. В том же году он вышел из Товарищества художественных передвижных выставок. Ему не нравилось, что передвижники замыкаются в себе и не принимают новых членов, особенно молодых.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195513" y="4797425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bg1"/>
                </a:solidFill>
              </a:rPr>
              <a:t>«Запорожцы»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515</Words>
  <Application>Microsoft Office PowerPoint</Application>
  <PresentationFormat>Экран (4:3)</PresentationFormat>
  <Paragraphs>35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Дым&amp;Перхоть</dc:creator>
  <cp:lastModifiedBy>Карина</cp:lastModifiedBy>
  <cp:revision>3</cp:revision>
  <dcterms:created xsi:type="dcterms:W3CDTF">2010-01-22T13:45:17Z</dcterms:created>
  <dcterms:modified xsi:type="dcterms:W3CDTF">2013-10-17T15:55:34Z</dcterms:modified>
</cp:coreProperties>
</file>