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005" y="116632"/>
            <a:ext cx="777240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ПРОИСХОЖДЕНИЕ </a:t>
            </a:r>
            <a:r>
              <a:rPr lang="ru-RU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Древнегреческого</a:t>
            </a:r>
            <a:r>
              <a:rPr lang="ru-RU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ТЕАТРА</a:t>
            </a:r>
            <a:r>
              <a:rPr lang="ru-RU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4" y="1628800"/>
            <a:ext cx="8166752" cy="4992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4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8" y="1268760"/>
            <a:ext cx="9011344" cy="458112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Театр в Древней Греции был государственным учреждением, и организацию театральных представлений брало на себя государство, назначая для этой цели специальных лиц. Драмы ставились на трех праздниках в честь Диониса: на Малых, или Сельских, Дионисиях (в декабре—январе по нашему календарю); </a:t>
            </a:r>
            <a:r>
              <a:rPr lang="ru-RU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Ленеях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(в январе—феврале); на Великих, или Городских, Дионисиях (в марте—апреле). Драматические представления проходили как состязания драматургов, </a:t>
            </a:r>
            <a:r>
              <a:rPr lang="ru-RU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хорегов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, актеров. В них участвовали три трагических и три комических поэта. Каждый из трагиков должен был представить четыре пьесы: три трагедии и одну </a:t>
            </a:r>
            <a:r>
              <a:rPr lang="ru-RU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сатировскую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драму. Трагедии были связаны единым сюжетом. После них ставилась </a:t>
            </a:r>
            <a:r>
              <a:rPr lang="ru-RU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сатировская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драма на. тот же сюжет, что и трагедии. Трагическая трилогия и </a:t>
            </a:r>
            <a:r>
              <a:rPr lang="ru-RU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сатировская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драма составляли тетралогию. 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Комические поэты 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представляли по одной комедии. Состязания продолжались три дня. </a:t>
            </a:r>
          </a:p>
        </p:txBody>
      </p:sp>
    </p:spTree>
    <p:extLst>
      <p:ext uri="{BB962C8B-B14F-4D97-AF65-F5344CB8AC3E}">
        <p14:creationId xmlns:p14="http://schemas.microsoft.com/office/powerpoint/2010/main" val="36677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600953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Каждый день с утра играли тетралогию одного драматурга; под вечер исполняли одну комедию. К участию в состязаниях допускались только новые произведения; если ставились старые, уже игравшиеся, то они шли вне конкурса. Разрешение на постановку пьесы драматурги получали от архонта (высшее должностное лицо в Афинах). Он же давал драматургам разрешение набрать хор. Все издержки, связанные с обучением хора, изготовлением костюмов, репетициями и т. д., брали на себя богатые граждане Афин. Гражданин, подготовивший хор для драматических состязаний, назывался </a:t>
            </a:r>
            <a:r>
              <a:rPr lang="ru-RU" dirty="0" err="1"/>
              <a:t>хорегом</a:t>
            </a:r>
            <a:r>
              <a:rPr lang="ru-RU" dirty="0"/>
              <a:t>. Для драматических состязаний требовалось шесть </a:t>
            </a:r>
            <a:r>
              <a:rPr lang="ru-RU" dirty="0" err="1"/>
              <a:t>хорегов</a:t>
            </a:r>
            <a:r>
              <a:rPr lang="ru-RU" dirty="0"/>
              <a:t>, так как у каждою драматурга был свой хор. Хотя расходы по организации и подготовке хора составляли весьма значительную сумму, недостатка в </a:t>
            </a:r>
            <a:r>
              <a:rPr lang="ru-RU" dirty="0" err="1"/>
              <a:t>хорегах</a:t>
            </a:r>
            <a:r>
              <a:rPr lang="ru-RU" dirty="0"/>
              <a:t> в период расцвета афинской демократии не наблюдалось. Исполнение обязанностей </a:t>
            </a:r>
            <a:r>
              <a:rPr lang="ru-RU" dirty="0" err="1"/>
              <a:t>хорега</a:t>
            </a:r>
            <a:r>
              <a:rPr lang="ru-RU" dirty="0"/>
              <a:t> было делом весьма почетным. Считалось, что </a:t>
            </a:r>
            <a:r>
              <a:rPr lang="ru-RU" dirty="0" err="1"/>
              <a:t>хореги</a:t>
            </a:r>
            <a:r>
              <a:rPr lang="ru-RU" dirty="0"/>
              <a:t>, актеры и члены хора находятся под особым покровительством божества. Все они на время подготовки к драматическим состязаниям освобождались даже от военной службы.</a:t>
            </a:r>
          </a:p>
        </p:txBody>
      </p:sp>
    </p:spTree>
    <p:extLst>
      <p:ext uri="{BB962C8B-B14F-4D97-AF65-F5344CB8AC3E}">
        <p14:creationId xmlns:p14="http://schemas.microsoft.com/office/powerpoint/2010/main" val="5262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6634">
              <a:srgbClr val="65687D"/>
            </a:gs>
            <a:gs pos="6000">
              <a:srgbClr val="6F7186"/>
            </a:gs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8586" y="332656"/>
            <a:ext cx="4478213" cy="579350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Судили на состязаниях особые выборные лица. Для победивших драматургов были установлены три награды. (Занять на состязаниях третье место значило, однако, по существу потерпеть поражение.) Победившие драматурги получали от государства гонорар и награждались венком из плюща. На долю </a:t>
            </a:r>
            <a:r>
              <a:rPr lang="ru-RU" dirty="0" err="1"/>
              <a:t>хорегов</a:t>
            </a:r>
            <a:r>
              <a:rPr lang="ru-RU" dirty="0"/>
              <a:t>, которые подготовили хор для победивших драматургов, выпадала еще большая честь: </a:t>
            </a:r>
            <a:r>
              <a:rPr lang="ru-RU" dirty="0" err="1"/>
              <a:t>хорег</a:t>
            </a:r>
            <a:r>
              <a:rPr lang="ru-RU" dirty="0"/>
              <a:t> имел право воздвигнуть памятник в ознаменование своей победы. На пьедестале памятника указывалось время представления, имя победившего драматурга, название его пьесы и имя </a:t>
            </a:r>
            <a:r>
              <a:rPr lang="ru-RU" dirty="0" err="1"/>
              <a:t>хорега</a:t>
            </a:r>
            <a:r>
              <a:rPr lang="ru-RU" dirty="0"/>
              <a:t>. Результаты состязаний вносились, кроме того, в особый протокол, который хранился в государственном архиве Афин. Такие протоколы назывались </a:t>
            </a:r>
            <a:r>
              <a:rPr lang="ru-RU" dirty="0" err="1"/>
              <a:t>дидаскалиями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01" y="2564904"/>
            <a:ext cx="4572993" cy="36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7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33056"/>
            <a:ext cx="8463408" cy="363279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Первоначально место для представлений устраивалось в Древней Греции крайне просто: хор со своими песнопениями и плясками выступал на круглой утрамбованной площадке — орхестре(от глагола </a:t>
            </a:r>
            <a:r>
              <a:rPr lang="ru-RU" dirty="0" err="1"/>
              <a:t>орхеомай</a:t>
            </a:r>
            <a:r>
              <a:rPr lang="ru-RU" dirty="0"/>
              <a:t> - «танцую»), вокруг которой и собирались зрители. Но по мере того как возрастало значение театрального искусства в общественной и культурной жизни Греции и по море усложнения драмы возникла необходимость в усовершенствованиях Холмистый ландшафт Греции подсказал наиболее рациональное устройство сценической площадки и зрительских мест: орхестра стала располагаться у подножия холма, а зрители размещались по его склону. Театральные сооружения не были само-</a:t>
            </a:r>
            <a:r>
              <a:rPr lang="ru-RU" dirty="0" err="1"/>
              <a:t>стоятельными</a:t>
            </a:r>
            <a:r>
              <a:rPr lang="ru-RU" dirty="0"/>
              <a:t> постройками, типа городского здания или храма. они как правило, входили в какой-нибудь, архитектурный ансамбль. Например, театр Диониса в Афинах (сооружен </a:t>
            </a:r>
            <a:r>
              <a:rPr lang="ru-RU" dirty="0" err="1"/>
              <a:t>ок</a:t>
            </a:r>
            <a:r>
              <a:rPr lang="ru-RU" dirty="0"/>
              <a:t>. 500 г до н э.) расположен на склепе Акрополя; театр в </a:t>
            </a:r>
            <a:r>
              <a:rPr lang="ru-RU" dirty="0" err="1"/>
              <a:t>Эпидавре</a:t>
            </a:r>
            <a:r>
              <a:rPr lang="ru-RU" dirty="0"/>
              <a:t> (сер. IV в. до н. э.) входил в ансамбль святилища бога-врачевателя Асклепия. Все древнегреческие театры были открытыми и вмещали огромное количество зрителей. Афинский театр Диониса например, вмещал до 17 тысяч человек, театр в </a:t>
            </a:r>
            <a:r>
              <a:rPr lang="ru-RU" dirty="0" err="1"/>
              <a:t>Эпидавре</a:t>
            </a:r>
            <a:r>
              <a:rPr lang="ru-RU" dirty="0"/>
              <a:t> — до 10 тысяч.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68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54" y="836712"/>
            <a:ext cx="6879173" cy="48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417646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Размер театра определялся диаметром орхестры (от 11 до 30 м). Скена располагалась по касательной к окружности орхестры Передняя стена скены — </a:t>
            </a:r>
            <a:r>
              <a:rPr lang="ru-RU" dirty="0" err="1"/>
              <a:t>проскений</a:t>
            </a:r>
            <a:r>
              <a:rPr lang="ru-RU" dirty="0"/>
              <a:t>, имевший обычно вид колоннады, — изображал фасад храма или дворца. К скене примыкали два боковых строения, которые назывались </a:t>
            </a:r>
            <a:r>
              <a:rPr lang="ru-RU" dirty="0" err="1"/>
              <a:t>параскенияли</a:t>
            </a:r>
            <a:r>
              <a:rPr lang="ru-RU" dirty="0"/>
              <a:t>. </a:t>
            </a:r>
            <a:r>
              <a:rPr lang="ru-RU" dirty="0" err="1"/>
              <a:t>Параскении</a:t>
            </a:r>
            <a:r>
              <a:rPr lang="ru-RU" dirty="0"/>
              <a:t> служили местом для хранения декорации и другого театрального имущества; при необходимости </a:t>
            </a:r>
            <a:r>
              <a:rPr lang="ru-RU" dirty="0" err="1"/>
              <a:t>параскении</a:t>
            </a:r>
            <a:r>
              <a:rPr lang="ru-RU" dirty="0"/>
              <a:t>, как н </a:t>
            </a:r>
            <a:r>
              <a:rPr lang="ru-RU" dirty="0" err="1"/>
              <a:t>проскений</a:t>
            </a:r>
            <a:r>
              <a:rPr lang="ru-RU" dirty="0"/>
              <a:t>, могли изображать фасад жилища или храма и обыгрываться по ходу действия драмы. </a:t>
            </a:r>
          </a:p>
          <a:p>
            <a:r>
              <a:rPr lang="ru-RU" dirty="0"/>
              <a:t>Между скеной и местами для зрителей, занимавшими несколько		</a:t>
            </a:r>
          </a:p>
          <a:p>
            <a:r>
              <a:rPr lang="ru-RU" dirty="0"/>
              <a:t>		более половины круга, находились проходы — пароды, через которые до начала спектакля в театр входили зрители, а затем вступали на орхестру хор и актеры, прибывшие - но ходу действия — «из города», «из гавани», «из чужой страны». В V и IV вв. до н э греческие актеры играли па орхестре перед </a:t>
            </a:r>
            <a:r>
              <a:rPr lang="ru-RU" dirty="0" err="1"/>
              <a:t>проскением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75" y="-620"/>
            <a:ext cx="6257761" cy="4209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2" y="-1488"/>
            <a:ext cx="5212616" cy="3919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" y="-87873"/>
            <a:ext cx="9145016" cy="67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84" y="188640"/>
            <a:ext cx="871924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Над презентацией работали</a:t>
            </a:r>
          </a:p>
          <a:p>
            <a:pPr algn="ctr"/>
            <a:r>
              <a:rPr lang="ru-RU" sz="5400" b="1" dirty="0" smtClean="0">
                <a:ln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Ученицы 11-Арх:</a:t>
            </a:r>
          </a:p>
          <a:p>
            <a:pPr algn="ctr"/>
            <a:r>
              <a:rPr lang="ru-RU" sz="5400" b="1" dirty="0" smtClean="0">
                <a:ln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smtClean="0">
                <a:ln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Сичевая</a:t>
            </a:r>
            <a:r>
              <a:rPr lang="ru-RU" sz="5400" b="1" dirty="0" smtClean="0">
                <a:ln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Вероника</a:t>
            </a:r>
          </a:p>
          <a:p>
            <a:pPr algn="ctr"/>
            <a:r>
              <a:rPr lang="ru-RU" sz="5400" b="1" dirty="0" smtClean="0">
                <a:ln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Гетьман Валерия</a:t>
            </a:r>
          </a:p>
          <a:p>
            <a:pPr algn="ctr"/>
            <a:r>
              <a:rPr lang="ru-RU" sz="5400" b="1" dirty="0" smtClean="0">
                <a:ln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Ефремова Ирина</a:t>
            </a:r>
          </a:p>
          <a:p>
            <a:pPr algn="ctr"/>
            <a:endParaRPr lang="ru-RU" sz="5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7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710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ПРОИСХОЖДЕНИЕ Древнегреческого  ТЕАТРА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Древнегреческого  ТЕАТРА </dc:title>
  <dc:creator>user</dc:creator>
  <cp:lastModifiedBy>user</cp:lastModifiedBy>
  <cp:revision>5</cp:revision>
  <dcterms:created xsi:type="dcterms:W3CDTF">2008-02-04T04:02:12Z</dcterms:created>
  <dcterms:modified xsi:type="dcterms:W3CDTF">2008-02-04T04:55:57Z</dcterms:modified>
</cp:coreProperties>
</file>