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47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77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021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8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5343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7069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770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702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875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687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436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744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663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204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169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021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68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EF200-9F04-461D-86D4-64EDA18E298F}" type="datetimeFigureOut">
              <a:rPr lang="uk-UA" smtClean="0"/>
              <a:t>15.04.2014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7BA04-CFA5-48A1-AEA7-A2CE9BD541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0512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3828" y="989349"/>
            <a:ext cx="5051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Презентация</a:t>
            </a:r>
            <a:endParaRPr lang="uk-UA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0647" y="2063171"/>
            <a:ext cx="5051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</a:t>
            </a: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 тему:</a:t>
            </a:r>
            <a:endParaRPr lang="uk-UA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1456" y="3306343"/>
            <a:ext cx="5888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Понтий Пилат</a:t>
            </a:r>
            <a:endParaRPr lang="uk-UA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0095" y="4041683"/>
            <a:ext cx="785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</a:t>
            </a:r>
            <a:endParaRPr lang="uk-UA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0804" y="4777023"/>
            <a:ext cx="6365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Иешуа Га-</a:t>
            </a:r>
            <a:r>
              <a:rPr lang="ru-RU" sz="6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Ноцри</a:t>
            </a:r>
            <a:endParaRPr lang="uk-UA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9648" y="72594"/>
            <a:ext cx="403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Что такое истина?</a:t>
            </a:r>
          </a:p>
        </p:txBody>
      </p:sp>
      <p:pic>
        <p:nvPicPr>
          <p:cNvPr id="2" name="mix_5m23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9632" y="6083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</p:bldLst>
  </p:timing>
  <p:extLst mod="1"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9933" y="4655324"/>
            <a:ext cx="5662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Презентацию подготовили: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Кожевников Богдан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Мащук Сергей</a:t>
            </a:r>
          </a:p>
        </p:txBody>
      </p:sp>
    </p:spTree>
    <p:extLst>
      <p:ext uri="{BB962C8B-B14F-4D97-AF65-F5344CB8AC3E}">
        <p14:creationId xmlns:p14="http://schemas.microsoft.com/office/powerpoint/2010/main" val="1388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000">
        <p14:flash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902" y="224853"/>
            <a:ext cx="621584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Прокуратор Иудей – человек в руках которого власть над всей Палестиной и его жителями, человек весьма жестокий, тот самый, кто приговорил к казни Иисуса Христа – Иешуа Га-</a:t>
            </a:r>
            <a:r>
              <a:rPr lang="ru-RU" sz="21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Ноцри</a:t>
            </a:r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. </a:t>
            </a:r>
          </a:p>
          <a:p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Однако же Пилат считал, что Иешуа нужно было оправдать, в честь праздника Пасхи, но этого не случилось, Иешуа был распят, а прокуратор навечно повяз в 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муках ада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– муках совести. </a:t>
            </a:r>
          </a:p>
          <a:p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Во время казни Иешуа был немногословен и сказал лишь 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в числе человеческих пороков одним из самых главных – трусость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. </a:t>
            </a:r>
          </a:p>
          <a:p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Пилат побоялся за свою карьеру, за власть, а как известно страх делает людей слепым орудием злой воли.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48" y="151297"/>
            <a:ext cx="5551432" cy="3591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65748" y="3742318"/>
            <a:ext cx="567135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В белом плаще с кровавым подбоем, шаркающей кавалерийской походкой, ранним утром четырнадцатого числа весеннего месяца нисана в крытую колоннаду между двумя крыльями дворца Ирода Великого вышел прокуратор Иудей Понтий Пилат.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endParaRPr lang="ru-RU" sz="21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05804"/>
      </p:ext>
    </p:extLst>
  </p:cSld>
  <p:clrMapOvr>
    <a:masterClrMapping/>
  </p:clrMapOvr>
  <p:transition spd="slow" advTm="5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18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87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805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83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81" y="899410"/>
            <a:ext cx="5836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Прокуратор - это тот человек, который определяет дальнейшую судьбу виновных или оговоренных в тех или иных преступлениях людей. Другими словами –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Вершитель правосудия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.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Берет на себя достаточно большую ответственность и, как известно, чем больше власть тем больше ответственность.</a:t>
            </a:r>
          </a:p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Понтий Пилат этой ответственности не боялся.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2" y="299805"/>
            <a:ext cx="5476406" cy="4107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60696" y="4407109"/>
            <a:ext cx="53664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-Это меня ты называешь хорошим человеком? Ты ошибаешься. В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Ершалаиме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все шепчут про меня, что я свирепое чудовище, и это совершенно верно.</a:t>
            </a:r>
          </a:p>
        </p:txBody>
      </p:sp>
    </p:spTree>
    <p:extLst>
      <p:ext uri="{BB962C8B-B14F-4D97-AF65-F5344CB8AC3E}">
        <p14:creationId xmlns:p14="http://schemas.microsoft.com/office/powerpoint/2010/main" val="18657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00">
        <p:split orient="vert"/>
      </p:transition>
    </mc:Choice>
    <mc:Fallback xmlns="">
      <p:transition spd="slow" advTm="3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49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23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2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5790" y="949594"/>
            <a:ext cx="57762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Понтий Пилат кажется глубоко несчастным человеком, в жизни которого единая отрада – его собака. 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Невыносимые головные боли, вынуждающие помышлять о суициде, терзают его как физически, так и морально: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Яду мне, яду…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endParaRPr lang="ru-RU" sz="2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Но он свои мучения не показывает никому, лишь арестант Га-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Ноцри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их разглядел.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3" y="265138"/>
            <a:ext cx="5949081" cy="3962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4873" y="4347147"/>
            <a:ext cx="6220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 боги, боги, за что вы наказываете меня?...</a:t>
            </a:r>
          </a:p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Да нет сомнений, это она, опять она, непобедимая, ужасная болезнь… гемикрания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8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000">
        <p14:reveal/>
      </p:transition>
    </mc:Choice>
    <mc:Fallback xmlns="">
      <p:transition spd="slow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6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83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55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96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5751" y="929390"/>
            <a:ext cx="54863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В таком состоянии  Понтий Пилат принял Иешуа Га-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Ноцри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, который был обвинен в заговоре: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разрушить ершалаимский храм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endParaRPr lang="ru-RU" sz="2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Сам Пилат понимал, что этого человека осуждать нельзя.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Он искал выгоду для себя и за то, что Иешуа избавил его от головной боли, хотел оправдать и взять в свое окружение.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6" y="391826"/>
            <a:ext cx="5731978" cy="3235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6672" y="3795382"/>
            <a:ext cx="5756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-Итак ты врач?</a:t>
            </a:r>
          </a:p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- Нет, нет, - живо ответил арестант,  поверь мне я не врач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3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0">
        <p14:ripple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43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925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47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12" y="204259"/>
            <a:ext cx="64607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Иешуа Га-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Ноцри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– нищий бродяга,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добрый философ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, как его называл Понтий Пилат, символизирующий образ Иисуса в романе. 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Он единственный, кто почувствовал боль прокуратора, боль физическую и духовную. 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Иешуа символизирует Бога,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то, что не имеет греха духовного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, то, каким должен быть человек. Он считает, что злых людей на свете нет, есть несчастливые. 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Однако про него это сказать нельзя, даже будучи преданным Иешуа не разочаровался в людях. Он знает, что лишь путем прощения можно сблизиться с Богом.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41" y="204259"/>
            <a:ext cx="5133250" cy="3423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863941" y="3915304"/>
            <a:ext cx="5133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- “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Добрые люди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ты всех так называешь?</a:t>
            </a:r>
          </a:p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-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Всех, злых людей нет на свете.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63881"/>
      </p:ext>
    </p:extLst>
  </p:cSld>
  <p:clrMapOvr>
    <a:masterClrMapping/>
  </p:clrMapOvr>
  <p:transition spd="slow" advTm="4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6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37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995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5731" y="464695"/>
            <a:ext cx="54863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Однако Пилат все же выносит позорный для него приговор.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Он солгал сам себе из-за страха потерять власть, и пошел на этот малодушный поступок.</a:t>
            </a:r>
          </a:p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Однако шанс спасти Иешуа у Пилата был и он им пытался воспользоваться, но Синедрион, снова же побоявшись необычного арестанта и его слов, освобождает Вар-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равана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, который обычный преступник и не таит в себе скрытой угрозы, чего не могли сказать о Иешуа.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4" y="1347513"/>
            <a:ext cx="6121382" cy="386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68109"/>
      </p:ext>
    </p:extLst>
  </p:cSld>
  <p:clrMapOvr>
    <a:masterClrMapping/>
  </p:clrMapOvr>
  <p:transition spd="slow" advTm="31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15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16" y="272468"/>
            <a:ext cx="5804343" cy="3714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933980" y="4000939"/>
            <a:ext cx="5662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…а когда спит, то видит одно и то же – лунную дорогу, и хочет пойти по ней и разговаривать с арестантом Га-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Ноцри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, потому что, как он утверждает, он чего-то недоговорил, тогда, давно четырнадцатого числа весеннего месяца нисана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342" y="806419"/>
            <a:ext cx="4748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Раскаяние… То, чему нас учит Библия. То, что должен сделать каждый с самого начала, дабы искупить свой грех и вину.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2342" y="2462056"/>
            <a:ext cx="47487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Понтий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Пилат совершил ужасный грех, который тяжело искупить, потому что человеческую жизнь нельзя вернуть. </a:t>
            </a:r>
          </a:p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Однако же, искреннее раскаяние спасло его душу. Не сразу, а лишь спустя почти 2000 лет. </a:t>
            </a:r>
          </a:p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Но эти годы для него были очень мучительны, Пилат провел их с головной болью, под названием «муки совести».</a:t>
            </a:r>
          </a:p>
        </p:txBody>
      </p:sp>
    </p:spTree>
    <p:extLst>
      <p:ext uri="{BB962C8B-B14F-4D97-AF65-F5344CB8AC3E}">
        <p14:creationId xmlns:p14="http://schemas.microsoft.com/office/powerpoint/2010/main" val="3331334223"/>
      </p:ext>
    </p:extLst>
  </p:cSld>
  <p:clrMapOvr>
    <a:masterClrMapping/>
  </p:clrMapOvr>
  <p:transition spd="slow" advTm="4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6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84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88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1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60" y="-463866"/>
            <a:ext cx="5698086" cy="789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603764" y="1393302"/>
            <a:ext cx="5662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Этот герой ушел в бездну, ушел безвозвратно, прощенный в ночь на воскресенье сын короля-звездочета, жестокий пятый прокуратор Иудеи всадник Понтий Пилат</a:t>
            </a:r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”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5197" y="4399197"/>
            <a:ext cx="5662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О чем прокуратор Иудеи разговаривал с Иешуа мы не знаем и вряд ли когда-нибудь узнаем. </a:t>
            </a:r>
          </a:p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pitchFamily="2" charset="0"/>
              </a:rPr>
              <a:t>Можем лишь догадываться, но лично мы уверены, что Иешуа простил Пилата, ведь он – воплощение Бога, а Бог есть любовь и прощение.</a:t>
            </a:r>
          </a:p>
        </p:txBody>
      </p:sp>
    </p:spTree>
    <p:extLst>
      <p:ext uri="{BB962C8B-B14F-4D97-AF65-F5344CB8AC3E}">
        <p14:creationId xmlns:p14="http://schemas.microsoft.com/office/powerpoint/2010/main" val="11825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00">
        <p:split/>
      </p:transition>
    </mc:Choice>
    <mc:Fallback xmlns="">
      <p:transition spd="slow" advTm="35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1.85185E-6 L 0.0457 -0.03472 " pathEditMode="relative" rAng="0" ptsTypes="AA">
                                      <p:cBhvr>
                                        <p:cTn id="9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-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75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1061</TotalTime>
  <Words>808</Words>
  <Application>Microsoft Office PowerPoint</Application>
  <PresentationFormat>Широкоэкранный</PresentationFormat>
  <Paragraphs>45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Rockwell</vt:lpstr>
      <vt:lpstr>Segoe Print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Mashchuk</dc:creator>
  <cp:lastModifiedBy>Sergey Mashchuk</cp:lastModifiedBy>
  <cp:revision>40</cp:revision>
  <dcterms:created xsi:type="dcterms:W3CDTF">2014-03-12T19:59:16Z</dcterms:created>
  <dcterms:modified xsi:type="dcterms:W3CDTF">2014-04-15T12:18:30Z</dcterms:modified>
</cp:coreProperties>
</file>