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9C6A75F-6B5D-47F0-B432-29FA008DF7F5}" type="datetimeFigureOut">
              <a:rPr lang="uk-UA" smtClean="0"/>
              <a:t>08.09.2013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9E24A13-E754-444D-A3E1-028AB6E2DB55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Друга світова війна. Період 1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Розгром Франції</a:t>
            </a:r>
            <a:endParaRPr lang="uk-UA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70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Початок війни Німеччини проти Франції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У травні 1940р. німецька авіація нанесла могутні удари по французькій обороні на р. </a:t>
            </a:r>
            <a:r>
              <a:rPr lang="uk-UA" dirty="0" err="1" smtClean="0"/>
              <a:t>Соммі</a:t>
            </a:r>
            <a:endParaRPr lang="uk-UA" dirty="0" smtClean="0"/>
          </a:p>
          <a:p>
            <a:r>
              <a:rPr lang="uk-UA" dirty="0" smtClean="0"/>
              <a:t>6 червня почався наступ танкових </a:t>
            </a:r>
            <a:r>
              <a:rPr lang="uk-UA" dirty="0" err="1" smtClean="0"/>
              <a:t>чатин</a:t>
            </a:r>
            <a:r>
              <a:rPr lang="uk-UA" dirty="0" smtClean="0"/>
              <a:t> вермахту</a:t>
            </a:r>
          </a:p>
          <a:p>
            <a:r>
              <a:rPr lang="uk-UA" dirty="0" smtClean="0"/>
              <a:t>12 червня німецькі війська форсували р. Сену</a:t>
            </a:r>
          </a:p>
          <a:p>
            <a:r>
              <a:rPr lang="uk-UA" dirty="0" smtClean="0"/>
              <a:t>Французький </a:t>
            </a:r>
            <a:r>
              <a:rPr lang="uk-UA" dirty="0"/>
              <a:t>уряд переїхав на південь, до м. Бордо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95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uk-UA" dirty="0" smtClean="0"/>
              <a:t>Окупація Парижа</a:t>
            </a: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20888"/>
            <a:ext cx="3419475" cy="2485112"/>
          </a:xfrm>
        </p:spPr>
      </p:pic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>
          <a:xfrm>
            <a:off x="4645152" y="1772816"/>
            <a:ext cx="3743272" cy="4033623"/>
          </a:xfrm>
        </p:spPr>
        <p:txBody>
          <a:bodyPr>
            <a:normAutofit/>
          </a:bodyPr>
          <a:lstStyle/>
          <a:p>
            <a:r>
              <a:rPr lang="uk-UA" dirty="0" smtClean="0"/>
              <a:t>Головнокомандувач французьких військ генерал </a:t>
            </a:r>
            <a:r>
              <a:rPr lang="uk-UA" dirty="0" err="1" smtClean="0"/>
              <a:t>Вейган</a:t>
            </a:r>
            <a:r>
              <a:rPr lang="uk-UA" dirty="0" smtClean="0"/>
              <a:t> оголосив Париж відкритим містом</a:t>
            </a:r>
          </a:p>
          <a:p>
            <a:r>
              <a:rPr lang="uk-UA" dirty="0" smtClean="0"/>
              <a:t>14 червня гітлерівці вступили в місто без бою</a:t>
            </a:r>
          </a:p>
          <a:p>
            <a:r>
              <a:rPr lang="uk-UA" dirty="0" smtClean="0"/>
              <a:t>Майже ¾ населення столиці покинуло її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885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0519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Франція зазнала жорстокої поразки усього за 6 тижнів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Втрати французької армії:</a:t>
            </a:r>
          </a:p>
          <a:p>
            <a:pPr lvl="2"/>
            <a:r>
              <a:rPr lang="uk-UA" dirty="0" smtClean="0"/>
              <a:t>84 тис. чоловік убито</a:t>
            </a:r>
          </a:p>
          <a:p>
            <a:pPr lvl="2"/>
            <a:r>
              <a:rPr lang="uk-UA" dirty="0" smtClean="0"/>
              <a:t>1,5 млн. солдатів та офіцерів у німецькому полоні</a:t>
            </a:r>
            <a:endParaRPr lang="uk-UA" dirty="0"/>
          </a:p>
          <a:p>
            <a:r>
              <a:rPr lang="uk-UA" dirty="0" smtClean="0"/>
              <a:t>16 червня </a:t>
            </a:r>
            <a:r>
              <a:rPr lang="uk-UA" dirty="0" err="1" smtClean="0"/>
              <a:t>прем</a:t>
            </a:r>
            <a:r>
              <a:rPr lang="en-US" dirty="0" smtClean="0"/>
              <a:t>’</a:t>
            </a:r>
            <a:r>
              <a:rPr lang="uk-UA" dirty="0" err="1" smtClean="0"/>
              <a:t>єр-міністром</a:t>
            </a:r>
            <a:r>
              <a:rPr lang="uk-UA" dirty="0" smtClean="0"/>
              <a:t> Франції став маршал А. </a:t>
            </a:r>
            <a:r>
              <a:rPr lang="uk-UA" dirty="0" err="1" smtClean="0"/>
              <a:t>Петен</a:t>
            </a:r>
            <a:r>
              <a:rPr lang="uk-UA" dirty="0" smtClean="0"/>
              <a:t>, який одразу сформував новий уряд і звернувся до Гітлера з проханням про нове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єнське</a:t>
            </a:r>
            <a:r>
              <a:rPr lang="uk-UA" dirty="0" smtClean="0"/>
              <a:t> </a:t>
            </a:r>
            <a:r>
              <a:rPr lang="uk-UA" dirty="0" err="1" smtClean="0"/>
              <a:t>перемир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13588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єнське</a:t>
            </a:r>
            <a:r>
              <a:rPr lang="uk-UA" dirty="0" smtClean="0"/>
              <a:t> </a:t>
            </a:r>
            <a:r>
              <a:rPr lang="uk-UA" dirty="0" err="1" smtClean="0"/>
              <a:t>перемир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22 червня 1940р. У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єнському</a:t>
            </a:r>
            <a:r>
              <a:rPr lang="uk-UA" dirty="0" smtClean="0"/>
              <a:t> лісі, в тому самому вагоні, де німці у 1918р. Підписали найпринизливіше для них </a:t>
            </a:r>
            <a:r>
              <a:rPr lang="uk-UA" dirty="0" err="1" smtClean="0"/>
              <a:t>перемир</a:t>
            </a:r>
            <a:r>
              <a:rPr lang="en-US" dirty="0" smtClean="0"/>
              <a:t>’</a:t>
            </a:r>
            <a:r>
              <a:rPr lang="uk-UA" dirty="0" smtClean="0"/>
              <a:t>я, Німеччина примусила Францію укласти нове </a:t>
            </a:r>
            <a:r>
              <a:rPr lang="uk-UA" dirty="0" err="1" smtClean="0"/>
              <a:t>перемир</a:t>
            </a:r>
            <a:r>
              <a:rPr lang="en-US" dirty="0" smtClean="0"/>
              <a:t>’</a:t>
            </a:r>
            <a:r>
              <a:rPr lang="uk-UA" dirty="0" smtClean="0"/>
              <a:t>я. </a:t>
            </a:r>
          </a:p>
          <a:p>
            <a:r>
              <a:rPr lang="uk-UA" dirty="0" smtClean="0"/>
              <a:t>За задумом Гітлера це повинно було символізувати історичний реванш Німеччини.</a:t>
            </a:r>
          </a:p>
        </p:txBody>
      </p:sp>
    </p:spTree>
    <p:extLst>
      <p:ext uri="{BB962C8B-B14F-4D97-AF65-F5344CB8AC3E}">
        <p14:creationId xmlns:p14="http://schemas.microsoft.com/office/powerpoint/2010/main" val="1347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Умови </a:t>
            </a:r>
            <a:r>
              <a:rPr lang="uk-UA" dirty="0" err="1" smtClean="0"/>
              <a:t>перемир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Французькі збройні сили підлягали демобілізації та роззброєнню</a:t>
            </a:r>
            <a:r>
              <a:rPr lang="uk-UA" dirty="0" smtClean="0"/>
              <a:t>.</a:t>
            </a:r>
          </a:p>
          <a:p>
            <a:r>
              <a:rPr lang="uk-UA" dirty="0" smtClean="0"/>
              <a:t>Флот роззброєний та повинен залишатися на своїх базах.</a:t>
            </a:r>
            <a:endParaRPr lang="uk-UA" dirty="0"/>
          </a:p>
          <a:p>
            <a:r>
              <a:rPr lang="uk-UA" dirty="0" smtClean="0"/>
              <a:t>Країну розділено на дві частини.</a:t>
            </a:r>
          </a:p>
          <a:p>
            <a:r>
              <a:rPr lang="uk-UA" dirty="0" smtClean="0"/>
              <a:t>1,8 </a:t>
            </a:r>
            <a:r>
              <a:rPr lang="uk-UA" dirty="0" err="1" smtClean="0"/>
              <a:t>млн</a:t>
            </a:r>
            <a:r>
              <a:rPr lang="uk-UA" dirty="0" smtClean="0"/>
              <a:t> полонених знаходяться в Німеччині «до укладення миру».</a:t>
            </a:r>
          </a:p>
          <a:p>
            <a:r>
              <a:rPr lang="uk-UA" dirty="0" smtClean="0"/>
              <a:t>На Францію накладені непомірні контрибуції.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466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Розподіл території Франції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259632" y="2132856"/>
            <a:ext cx="3528392" cy="2232247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Територія, окупована німецькими військами (Пн. Франція і все Атлантичне узбережжя) – 2/3 тер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041721" y="4365104"/>
            <a:ext cx="3419856" cy="216024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Уся повнота влади –нім. військовому командуванню, а французькому уряду Віші - витрати з утримання окупаційних військ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5004048" y="2276872"/>
            <a:ext cx="3055717" cy="208823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Територія, підконтрольна уряду </a:t>
            </a:r>
            <a:r>
              <a:rPr lang="uk-UA" dirty="0" err="1" smtClean="0"/>
              <a:t>Петена</a:t>
            </a:r>
            <a:r>
              <a:rPr lang="uk-UA" dirty="0" smtClean="0"/>
              <a:t> (Південна і Південно-Східна Франція)</a:t>
            </a:r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4008" y="4365104"/>
            <a:ext cx="3419856" cy="216024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Диктаторський режим, тісно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язаний</a:t>
            </a:r>
            <a:r>
              <a:rPr lang="uk-UA" dirty="0" smtClean="0"/>
              <a:t> з Берліном (</a:t>
            </a:r>
            <a:r>
              <a:rPr lang="uk-UA" dirty="0" err="1" smtClean="0"/>
              <a:t>Петен</a:t>
            </a:r>
            <a:r>
              <a:rPr lang="uk-UA" dirty="0" smtClean="0"/>
              <a:t> й оточення розташувались у м. Віші)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25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«Вільна Франція»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Патріотично</a:t>
            </a:r>
            <a:r>
              <a:rPr lang="ru-RU" dirty="0"/>
              <a:t> </a:t>
            </a:r>
            <a:r>
              <a:rPr lang="ru-RU" dirty="0" err="1"/>
              <a:t>налаштована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французьких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не </a:t>
            </a:r>
            <a:r>
              <a:rPr lang="ru-RU" dirty="0" err="1"/>
              <a:t>визнала</a:t>
            </a:r>
            <a:r>
              <a:rPr lang="ru-RU" dirty="0"/>
              <a:t> </a:t>
            </a:r>
            <a:r>
              <a:rPr lang="ru-RU" dirty="0" err="1"/>
              <a:t>ганебного</a:t>
            </a:r>
            <a:r>
              <a:rPr lang="ru-RU" dirty="0"/>
              <a:t> </a:t>
            </a:r>
            <a:r>
              <a:rPr lang="ru-RU" dirty="0" err="1" smtClean="0"/>
              <a:t>перемир</a:t>
            </a:r>
            <a:r>
              <a:rPr lang="en-US" dirty="0" smtClean="0"/>
              <a:t>’</a:t>
            </a:r>
            <a:r>
              <a:rPr lang="ru-RU" dirty="0" smtClean="0"/>
              <a:t>я </a:t>
            </a:r>
            <a:r>
              <a:rPr lang="ru-RU" dirty="0"/>
              <a:t>і створила на </a:t>
            </a:r>
            <a:r>
              <a:rPr lang="ru-RU" dirty="0" err="1"/>
              <a:t>чолі</a:t>
            </a:r>
            <a:r>
              <a:rPr lang="ru-RU" dirty="0"/>
              <a:t> з генералом Ш. де Голлем в </a:t>
            </a:r>
            <a:r>
              <a:rPr lang="ru-RU" dirty="0" err="1"/>
              <a:t>Англії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«</a:t>
            </a:r>
            <a:r>
              <a:rPr lang="ru-RU" dirty="0" err="1"/>
              <a:t>Вільна</a:t>
            </a:r>
            <a:r>
              <a:rPr lang="ru-RU" dirty="0"/>
              <a:t> </a:t>
            </a:r>
            <a:r>
              <a:rPr lang="ru-RU" dirty="0" err="1"/>
              <a:t>Франція</a:t>
            </a:r>
            <a:r>
              <a:rPr lang="ru-RU" dirty="0" smtClean="0"/>
              <a:t>», метою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перейшли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французькі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468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520724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Дякуємо за увагу!</a:t>
            </a:r>
            <a:endParaRPr lang="uk-UA" sz="44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6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ін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сті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і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</TotalTime>
  <Words>355</Words>
  <Application>Microsoft Office PowerPoint</Application>
  <PresentationFormat>Екран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Остін</vt:lpstr>
      <vt:lpstr>Друга світова війна. Період 1</vt:lpstr>
      <vt:lpstr>Початок війни Німеччини проти Франції</vt:lpstr>
      <vt:lpstr>Окупація Парижа</vt:lpstr>
      <vt:lpstr>Франція зазнала жорстокої поразки усього за 6 тижнів</vt:lpstr>
      <vt:lpstr>Комп’єнське перемир’я</vt:lpstr>
      <vt:lpstr>Умови перемир’я</vt:lpstr>
      <vt:lpstr>Розподіл території Франції</vt:lpstr>
      <vt:lpstr>«Вільна Франція»</vt:lpstr>
      <vt:lpstr>Дякуємо за увагу!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Друга світова війна. Період 1</dc:title>
  <dc:creator>Your User Name</dc:creator>
  <cp:lastModifiedBy>Your User Name</cp:lastModifiedBy>
  <cp:revision>7</cp:revision>
  <dcterms:created xsi:type="dcterms:W3CDTF">2013-09-04T13:19:05Z</dcterms:created>
  <dcterms:modified xsi:type="dcterms:W3CDTF">2013-09-08T17:53:50Z</dcterms:modified>
</cp:coreProperties>
</file>