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6" r:id="rId8"/>
    <p:sldId id="267" r:id="rId9"/>
    <p:sldId id="261" r:id="rId10"/>
    <p:sldId id="264" r:id="rId11"/>
    <p:sldId id="262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Pros </a:t>
            </a:r>
            <a:r>
              <a:rPr lang="en-US" dirty="0"/>
              <a:t>and cons of studying abroad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0642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en-US" dirty="0"/>
              <a:t>Many paper hassle associated with moving to another country - documents, visa, registration, health insurance, etc.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8"/>
            <a:ext cx="4158002" cy="2079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5" y="357301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Pretty </a:t>
            </a:r>
            <a:r>
              <a:rPr lang="en-US" sz="4000" dirty="0"/>
              <a:t>high cost of education, particularly for students of Russia and Ukraine. Plus relatively high cost of living expenses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939513" cy="2954635"/>
          </a:xfrm>
        </p:spPr>
      </p:pic>
    </p:spTree>
    <p:extLst>
      <p:ext uri="{BB962C8B-B14F-4D97-AF65-F5344CB8AC3E}">
        <p14:creationId xmlns:p14="http://schemas.microsoft.com/office/powerpoint/2010/main" val="10143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4690864" cy="511256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You must have this or another language at a sufficient level. It is in this case a student can learn. But first, have such knowledge is not all, so you need to work on yourself</a:t>
            </a:r>
            <a:r>
              <a:rPr lang="en-US" sz="3600" dirty="0"/>
              <a:t>.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915342" cy="2448272"/>
          </a:xfrm>
        </p:spPr>
      </p:pic>
    </p:spTree>
    <p:extLst>
      <p:ext uri="{BB962C8B-B14F-4D97-AF65-F5344CB8AC3E}">
        <p14:creationId xmlns:p14="http://schemas.microsoft.com/office/powerpoint/2010/main" val="93368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Very far away from home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36712"/>
            <a:ext cx="4107706" cy="3689556"/>
          </a:xfrm>
        </p:spPr>
      </p:pic>
    </p:spTree>
    <p:extLst>
      <p:ext uri="{BB962C8B-B14F-4D97-AF65-F5344CB8AC3E}">
        <p14:creationId xmlns:p14="http://schemas.microsoft.com/office/powerpoint/2010/main" val="25368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8299"/>
          </a:xfrm>
        </p:spPr>
        <p:txBody>
          <a:bodyPr>
            <a:normAutofit/>
          </a:bodyPr>
          <a:lstStyle/>
          <a:p>
            <a:r>
              <a:rPr lang="en-US" sz="3600" dirty="0"/>
              <a:t> By 2025, as indicated by the Institute of International Education, study away from home will be about 8 million people with young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3819748" cy="2872450"/>
          </a:xfrm>
        </p:spPr>
      </p:pic>
    </p:spTree>
    <p:extLst>
      <p:ext uri="{BB962C8B-B14F-4D97-AF65-F5344CB8AC3E}">
        <p14:creationId xmlns:p14="http://schemas.microsoft.com/office/powerpoint/2010/main" val="42433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US" sz="6000" dirty="0"/>
              <a:t>Pros</a:t>
            </a:r>
            <a:endParaRPr lang="uk-UA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1438275"/>
            <a:ext cx="2381250" cy="2381250"/>
          </a:xfrm>
        </p:spPr>
      </p:pic>
    </p:spTree>
    <p:extLst>
      <p:ext uri="{BB962C8B-B14F-4D97-AF65-F5344CB8AC3E}">
        <p14:creationId xmlns:p14="http://schemas.microsoft.com/office/powerpoint/2010/main" val="19512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Very good education. For these diplomas practically any foreign educational institution recognized by employers all over the world.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272778" cy="27363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0785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US" dirty="0"/>
              <a:t>Very rich and interesting life during the learning process.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4678"/>
            <a:ext cx="3773959" cy="1891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0298"/>
            <a:ext cx="4176464" cy="2151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3915908" cy="22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US" dirty="0"/>
              <a:t>Moving abroad will quickly adjust to independent living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403977" cy="3600400"/>
          </a:xfrm>
        </p:spPr>
      </p:pic>
    </p:spTree>
    <p:extLst>
      <p:ext uri="{BB962C8B-B14F-4D97-AF65-F5344CB8AC3E}">
        <p14:creationId xmlns:p14="http://schemas.microsoft.com/office/powerpoint/2010/main" val="183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Democratic education organization that provides a lot of literature, free Internet access, international travel and contacts, and so on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19374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765794" cy="24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304256"/>
          </a:xfrm>
        </p:spPr>
        <p:txBody>
          <a:bodyPr>
            <a:normAutofit/>
          </a:bodyPr>
          <a:lstStyle/>
          <a:p>
            <a:r>
              <a:rPr lang="en-US" sz="3200" dirty="0"/>
              <a:t>In addition to the mandatory curriculum and foreign language, will be able to learn another culture, to play in the tradition and know the mentality sometimes very polar nations.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6092356" cy="3528392"/>
          </a:xfrm>
        </p:spPr>
      </p:pic>
    </p:spTree>
    <p:extLst>
      <p:ext uri="{BB962C8B-B14F-4D97-AF65-F5344CB8AC3E}">
        <p14:creationId xmlns:p14="http://schemas.microsoft.com/office/powerpoint/2010/main" val="2292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51" y="548680"/>
            <a:ext cx="8291264" cy="28803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ability to engage in research activities, increased number of teaching hours for practical training, the famous European institutions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520405" cy="2514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356150" cy="21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0743" cy="210570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Negative</a:t>
            </a:r>
            <a:endParaRPr lang="uk-UA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104900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3968852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</TotalTime>
  <Words>236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Pros and cons of studying abroad</vt:lpstr>
      <vt:lpstr>Pros</vt:lpstr>
      <vt:lpstr>Very good education. For these diplomas practically any foreign educational institution recognized by employers all over the world.</vt:lpstr>
      <vt:lpstr>Very rich and interesting life during the learning process.</vt:lpstr>
      <vt:lpstr>Moving abroad will quickly adjust to independent living</vt:lpstr>
      <vt:lpstr> Democratic education organization that provides a lot of literature, free Internet access, international travel and contacts, and so on</vt:lpstr>
      <vt:lpstr>In addition to the mandatory curriculum and foreign language, will be able to learn another culture, to play in the tradition and know the mentality sometimes very polar nations.</vt:lpstr>
      <vt:lpstr>The ability to engage in research activities, increased number of teaching hours for practical training, the famous European institutions.</vt:lpstr>
      <vt:lpstr>Negative</vt:lpstr>
      <vt:lpstr>Many paper hassle associated with moving to another country - documents, visa, registration, health insurance, etc.</vt:lpstr>
      <vt:lpstr>Pretty high cost of education, particularly for students of Russia and Ukraine. Plus relatively high cost of living expenses.</vt:lpstr>
      <vt:lpstr>You must have this or another language at a sufficient level. It is in this case a student can learn. But first, have such knowledge is not all, so you need to work on yourself.</vt:lpstr>
      <vt:lpstr>Very far away from home</vt:lpstr>
      <vt:lpstr> By 2025, as indicated by the Institute of International Education, study away from home will be about 8 million people with young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and cons of studying abroad</dc:title>
  <dc:creator>Notebook</dc:creator>
  <cp:lastModifiedBy>Notebook</cp:lastModifiedBy>
  <cp:revision>9</cp:revision>
  <dcterms:created xsi:type="dcterms:W3CDTF">2014-10-13T13:44:39Z</dcterms:created>
  <dcterms:modified xsi:type="dcterms:W3CDTF">2014-10-13T16:44:12Z</dcterms:modified>
</cp:coreProperties>
</file>