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F84544-0507-4EF7-8BCF-60EFF95E99F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172A34-E523-4FD8-8FA5-AB76EE1D2A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Двадцатый съезд КПСС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18966_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14290"/>
            <a:ext cx="7620000" cy="47529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Общая фотография </a:t>
            </a:r>
            <a:r>
              <a:rPr lang="ru-RU" dirty="0" err="1" smtClean="0"/>
              <a:t>присутствоваших</a:t>
            </a:r>
            <a:endParaRPr lang="ru-RU" dirty="0"/>
          </a:p>
        </p:txBody>
      </p:sp>
      <p:pic>
        <p:nvPicPr>
          <p:cNvPr id="4" name="Содержимое 3" descr="b687baa174c1282386da234b8e79b06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1657553"/>
            <a:ext cx="8153400" cy="43810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М. Хрущев</a:t>
            </a:r>
            <a:endParaRPr lang="ru-RU" dirty="0"/>
          </a:p>
        </p:txBody>
      </p:sp>
      <p:pic>
        <p:nvPicPr>
          <p:cNvPr id="4" name="Содержимое 3" descr="00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71604" y="2000240"/>
            <a:ext cx="6222588" cy="383382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42852"/>
            <a:ext cx="4572032" cy="3424611"/>
          </a:xfrm>
        </p:spPr>
      </p:pic>
      <p:pic>
        <p:nvPicPr>
          <p:cNvPr id="7" name="Рисунок 6" descr="img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3357562"/>
            <a:ext cx="5015644" cy="335885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rigina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1571612"/>
            <a:ext cx="8270413" cy="501968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21369282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1571612"/>
            <a:ext cx="7000924" cy="508267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</TotalTime>
  <Words>13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Двадцатый съезд КПСС</vt:lpstr>
      <vt:lpstr>Общая фотография присутствоваших</vt:lpstr>
      <vt:lpstr>М. Хрущев</vt:lpstr>
      <vt:lpstr>Слайд 4</vt:lpstr>
      <vt:lpstr>Слайд 5</vt:lpstr>
      <vt:lpstr>Слайд 6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Двадцатый съезд КПСС</dc:title>
  <dc:creator>карина</dc:creator>
  <cp:lastModifiedBy>карина</cp:lastModifiedBy>
  <cp:revision>2</cp:revision>
  <dcterms:created xsi:type="dcterms:W3CDTF">2013-11-18T15:32:58Z</dcterms:created>
  <dcterms:modified xsi:type="dcterms:W3CDTF">2013-11-18T15:45:08Z</dcterms:modified>
</cp:coreProperties>
</file>