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4" r:id="rId2"/>
  </p:sldMasterIdLst>
  <p:sldIdLst>
    <p:sldId id="256" r:id="rId3"/>
    <p:sldId id="257" r:id="rId4"/>
    <p:sldId id="259" r:id="rId5"/>
    <p:sldId id="260" r:id="rId6"/>
    <p:sldId id="261" r:id="rId7"/>
    <p:sldId id="26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2" d="100"/>
          <a:sy n="62" d="100"/>
        </p:scale>
        <p:origin x="-61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1/21/2014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1/21/2014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1/21/2014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1/21/2014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1/21/2014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1/21/2014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1/21/2014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1/21/2014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1/21/2014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1/21/2014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/>
              <a:pPr/>
              <a:t>1/21/2014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F6BCBE8-30B0-4476-8762-9236B142003A}" type="datetimeFigureOut">
              <a:rPr lang="en-US" smtClean="0"/>
              <a:pPr/>
              <a:t>1/21/2014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60;&#1086;&#1085;%20&#1076;&#1083;&#1103;%20&#1090;&#1088;&#1077;&#1081;&#1083;&#1077;&#1088;&#1072;%201%20-%20Akkadian%20Empire%20(AudioMachine)1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58" y="571480"/>
            <a:ext cx="8358246" cy="1857388"/>
          </a:xfrm>
          <a:prstGeom prst="downArrowCallout">
            <a:avLst>
              <a:gd name="adj1" fmla="val 23031"/>
              <a:gd name="adj2" fmla="val 26969"/>
              <a:gd name="adj3" fmla="val 25000"/>
              <a:gd name="adj4" fmla="val 6497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sz="4000" dirty="0" smtClean="0">
                <a:cs typeface="MV Boli" pitchFamily="2" charset="0"/>
              </a:rPr>
              <a:t>Ленин Владимир Ильич</a:t>
            </a:r>
            <a:endParaRPr lang="ru-RU" sz="4000" dirty="0" smtClean="0">
              <a:solidFill>
                <a:srgbClr val="FFFFFF"/>
              </a:solidFill>
              <a:latin typeface="Monotype Corsiva" pitchFamily="66" charset="0"/>
              <a:cs typeface="MV Boli" pitchFamily="2" charset="0"/>
              <a:sym typeface="Times New Roman" pitchFamily="18" charset="0"/>
            </a:endParaRPr>
          </a:p>
        </p:txBody>
      </p:sp>
      <p:pic>
        <p:nvPicPr>
          <p:cNvPr id="5122" name="Picture 2" descr="http://upload.wikimedia.org/wikipedia/commons/thumb/b/b9/Lenin.jpg/250px-Len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857364"/>
            <a:ext cx="8072494" cy="4286280"/>
          </a:xfrm>
          <a:prstGeom prst="plaque">
            <a:avLst/>
          </a:prstGeom>
          <a:noFill/>
          <a:ln w="12700">
            <a:solidFill>
              <a:schemeClr val="accent1">
                <a:lumMod val="40000"/>
                <a:lumOff val="60000"/>
              </a:schemeClr>
            </a:solidFill>
          </a:ln>
        </p:spPr>
      </p:pic>
      <p:pic>
        <p:nvPicPr>
          <p:cNvPr id="4" name="Фон для трейлера 1 - Akkadian Empire (AudioMachine)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43000" numSld="7" showWhenStopped="0">
                <p:cTn id="17" fill="remove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92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upload.wikimedia.org/wikipedia/uk/thumb/b/b7/Simbirsk.jpg/200px-Simbirs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714356"/>
            <a:ext cx="8143932" cy="5143536"/>
          </a:xfrm>
          <a:prstGeom prst="flowChartPunchedCard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57158" y="5857892"/>
            <a:ext cx="3429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Симбирск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diletant.ru/upload/medialibrary/3a5/3a5bd206e81ef9a27555b8b95b125e0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714356"/>
            <a:ext cx="6567509" cy="5684072"/>
          </a:xfrm>
          <a:prstGeom prst="plaque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928802"/>
            <a:ext cx="5143536" cy="3286148"/>
          </a:xfrm>
        </p:spPr>
        <p:txBody>
          <a:bodyPr/>
          <a:lstStyle/>
          <a:p>
            <a:pPr>
              <a:buNone/>
            </a:pP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1506" name="Picture 2" descr="http://inotv.rt.com/s/content/i/i/20081_1_lenin2.n_big.jpg"/>
          <p:cNvPicPr>
            <a:picLocks noChangeAspect="1" noChangeArrowheads="1"/>
          </p:cNvPicPr>
          <p:nvPr/>
        </p:nvPicPr>
        <p:blipFill>
          <a:blip r:embed="rId2" cstate="print"/>
          <a:srcRect l="3516" t="6250" r="10937"/>
          <a:stretch>
            <a:fillRect/>
          </a:stretch>
        </p:blipFill>
        <p:spPr bwMode="auto">
          <a:xfrm>
            <a:off x="428596" y="642918"/>
            <a:ext cx="8286808" cy="5572141"/>
          </a:xfrm>
          <a:prstGeom prst="flowChartPredefinedProcess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571472" y="1714488"/>
            <a:ext cx="3008313" cy="4786346"/>
          </a:xfrm>
        </p:spPr>
        <p:txBody>
          <a:bodyPr/>
          <a:lstStyle/>
          <a:p>
            <a:endParaRPr lang="ru-RU" sz="2400" dirty="0"/>
          </a:p>
        </p:txBody>
      </p:sp>
      <p:pic>
        <p:nvPicPr>
          <p:cNvPr id="23554" name="Picture 2" descr="http://molotoff.info/images/stories/History/Persons/08.jpg"/>
          <p:cNvPicPr>
            <a:picLocks noChangeAspect="1" noChangeArrowheads="1"/>
          </p:cNvPicPr>
          <p:nvPr/>
        </p:nvPicPr>
        <p:blipFill>
          <a:blip r:embed="rId2" cstate="print"/>
          <a:srcRect l="27188"/>
          <a:stretch>
            <a:fillRect/>
          </a:stretch>
        </p:blipFill>
        <p:spPr bwMode="auto">
          <a:xfrm>
            <a:off x="428596" y="571480"/>
            <a:ext cx="8191536" cy="5715040"/>
          </a:xfrm>
          <a:prstGeom prst="plaque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Дякую</a:t>
            </a:r>
            <a:r>
              <a:rPr lang="ru-RU" sz="5400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 </a:t>
            </a:r>
            <a:r>
              <a:rPr lang="ru-RU" sz="5400" b="1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увагу</a:t>
            </a:r>
            <a:endParaRPr lang="ru-RU" sz="5400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4578" name="Picture 2" descr="http://www.risk.ru/i/post/27/273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892" y="1971504"/>
            <a:ext cx="7934636" cy="417214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20"/>
                            </p:stCondLst>
                            <p:childTnLst>
                              <p:par>
                                <p:cTn id="1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Другая 2">
      <a:dk1>
        <a:sysClr val="windowText" lastClr="000000"/>
      </a:dk1>
      <a:lt1>
        <a:srgbClr val="000000"/>
      </a:lt1>
      <a:dk2>
        <a:srgbClr val="C00000"/>
      </a:dk2>
      <a:lt2>
        <a:srgbClr val="000000"/>
      </a:lt2>
      <a:accent1>
        <a:srgbClr val="FF0000"/>
      </a:accent1>
      <a:accent2>
        <a:srgbClr val="AF0F5B"/>
      </a:accent2>
      <a:accent3>
        <a:srgbClr val="C00000"/>
      </a:accent3>
      <a:accent4>
        <a:srgbClr val="F272AF"/>
      </a:accent4>
      <a:accent5>
        <a:srgbClr val="EA157A"/>
      </a:accent5>
      <a:accent6>
        <a:srgbClr val="FF0000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3386BDC-2047-46AF-AE89-3A60F42B56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7</Words>
  <Application>Microsoft Office PowerPoint</Application>
  <PresentationFormat>Экран (4:3)</PresentationFormat>
  <Paragraphs>3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Метро</vt:lpstr>
      <vt:lpstr>Ленин Владимир Ильич</vt:lpstr>
      <vt:lpstr>Слайд 2</vt:lpstr>
      <vt:lpstr>Слайд 3</vt:lpstr>
      <vt:lpstr>Слайд 4</vt:lpstr>
      <vt:lpstr>Слайд 5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2014-01-08T22:32:59Z</dcterms:created>
  <dcterms:modified xsi:type="dcterms:W3CDTF">2014-01-21T05:26:31Z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TC103368119990</vt:lpwstr>
  </property>
</Properties>
</file>