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8B5B-6900-4854-8881-DCCE4138C2B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DCBE-0F1D-4D29-8278-90A215B023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EX\фото\гсаэ 2013\BKQtHH174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4704" y="-1521296"/>
            <a:ext cx="6858000" cy="9900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a_AssuanBrk" pitchFamily="82" charset="-52"/>
              </a:rPr>
              <a:t>Черняховская культура</a:t>
            </a:r>
            <a:endParaRPr lang="ru-RU" dirty="0">
              <a:latin typeface="a_AssuanBrk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752600"/>
          </a:xfrm>
          <a:noFill/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Германо-славянская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археологическая</a:t>
            </a:r>
            <a:r>
              <a:rPr lang="uk-UA" b="1" dirty="0" smtClean="0">
                <a:solidFill>
                  <a:schemeClr val="tx1"/>
                </a:solidFill>
              </a:rPr>
              <a:t> экспедиция.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Войтенки</a:t>
            </a:r>
            <a:r>
              <a:rPr lang="uk-UA" b="1" dirty="0" smtClean="0">
                <a:solidFill>
                  <a:schemeClr val="tx1"/>
                </a:solidFill>
              </a:rPr>
              <a:t>-2013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ALEX\презентации\схк\арх\Chernyakhov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  <p:pic>
        <p:nvPicPr>
          <p:cNvPr id="2052" name="Picture 4" descr="D:\ALEX\фото\гсаэ 2013\fYnjesTTG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9445"/>
            <a:ext cx="6372200" cy="3958555"/>
          </a:xfrm>
          <a:prstGeom prst="rect">
            <a:avLst/>
          </a:prstGeom>
          <a:noFill/>
        </p:spPr>
      </p:pic>
      <p:pic>
        <p:nvPicPr>
          <p:cNvPr id="2053" name="Picture 5" descr="D:\ALEX\презентации\схк\арх\4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948529"/>
            <a:ext cx="2771800" cy="1909471"/>
          </a:xfrm>
          <a:prstGeom prst="rect">
            <a:avLst/>
          </a:prstGeom>
          <a:noFill/>
        </p:spPr>
      </p:pic>
      <p:pic>
        <p:nvPicPr>
          <p:cNvPr id="2054" name="Picture 6" descr="D:\ALEX\презентации\схк\арх\JQUh4mBDH2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5649" y="2924944"/>
            <a:ext cx="2778351" cy="206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LEX\фото\гсаэ 2013\-0ViBCkOd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3835" cy="3861048"/>
          </a:xfrm>
          <a:prstGeom prst="rect">
            <a:avLst/>
          </a:prstGeom>
          <a:noFill/>
        </p:spPr>
      </p:pic>
      <p:pic>
        <p:nvPicPr>
          <p:cNvPr id="3075" name="Picture 3" descr="D:\ALEX\фото\гсаэ 2013\6OjnfPSOj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204864"/>
          </a:xfrm>
          <a:prstGeom prst="rect">
            <a:avLst/>
          </a:prstGeom>
          <a:noFill/>
        </p:spPr>
      </p:pic>
      <p:pic>
        <p:nvPicPr>
          <p:cNvPr id="3076" name="Picture 4" descr="D:\ALEX\фото\гсаэ 2013\8Yt4uEQRY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2043975" cy="2996952"/>
          </a:xfrm>
          <a:prstGeom prst="rect">
            <a:avLst/>
          </a:prstGeom>
          <a:noFill/>
        </p:spPr>
      </p:pic>
      <p:pic>
        <p:nvPicPr>
          <p:cNvPr id="3078" name="Picture 6" descr="D:\ALEX\фото\гсаэ 2013\Ap1EHiiZT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81128"/>
            <a:ext cx="3347864" cy="2276872"/>
          </a:xfrm>
          <a:prstGeom prst="rect">
            <a:avLst/>
          </a:prstGeom>
          <a:noFill/>
        </p:spPr>
      </p:pic>
      <p:pic>
        <p:nvPicPr>
          <p:cNvPr id="3079" name="Picture 7" descr="D:\ALEX\фото\гсаэ 2013\eQ-PceXOC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3779911" cy="2996952"/>
          </a:xfrm>
          <a:prstGeom prst="rect">
            <a:avLst/>
          </a:prstGeom>
          <a:noFill/>
        </p:spPr>
      </p:pic>
      <p:pic>
        <p:nvPicPr>
          <p:cNvPr id="3080" name="Picture 8" descr="D:\ALEX\фото\гсаэ 2013\fUsV4YDOnf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204864"/>
            <a:ext cx="334968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ALEX\фото\гсаэ 2013\asPnO0hHc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18" y="28214"/>
            <a:ext cx="6860683" cy="6804251"/>
          </a:xfrm>
          <a:prstGeom prst="rect">
            <a:avLst/>
          </a:prstGeom>
          <a:noFill/>
        </p:spPr>
      </p:pic>
      <p:pic>
        <p:nvPicPr>
          <p:cNvPr id="4100" name="Picture 4" descr="D:\ALEX\фото\гсаэ 2013\ii2lbF-b3yQ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-874" t="68007" r="-1012" b="8387"/>
          <a:stretch>
            <a:fillRect/>
          </a:stretch>
        </p:blipFill>
        <p:spPr bwMode="auto">
          <a:xfrm rot="5400000">
            <a:off x="4526868" y="2240868"/>
            <a:ext cx="68580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LEX\фото\гсаэ 2013\bc4AViCSwG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801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LEX\фото\гсаэ 2013\ifryCs2QI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056" y="0"/>
            <a:ext cx="9505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LEX\фото\гсаэ 2013\urNdxt8_i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0"/>
            <a:ext cx="2195735" cy="1745431"/>
          </a:xfrm>
          <a:prstGeom prst="rect">
            <a:avLst/>
          </a:prstGeom>
          <a:noFill/>
        </p:spPr>
      </p:pic>
      <p:pic>
        <p:nvPicPr>
          <p:cNvPr id="7171" name="Picture 3" descr="D:\ALEX\фото\гсаэ 2013\LTKKD77Ebr0.jpg"/>
          <p:cNvPicPr>
            <a:picLocks noChangeAspect="1" noChangeArrowheads="1"/>
          </p:cNvPicPr>
          <p:nvPr/>
        </p:nvPicPr>
        <p:blipFill>
          <a:blip r:embed="rId3" cstate="print"/>
          <a:srcRect t="36789" r="45138"/>
          <a:stretch>
            <a:fillRect/>
          </a:stretch>
        </p:blipFill>
        <p:spPr bwMode="auto">
          <a:xfrm>
            <a:off x="-612576" y="0"/>
            <a:ext cx="4283968" cy="7410997"/>
          </a:xfrm>
          <a:prstGeom prst="rect">
            <a:avLst/>
          </a:prstGeom>
          <a:noFill/>
        </p:spPr>
      </p:pic>
      <p:pic>
        <p:nvPicPr>
          <p:cNvPr id="4" name="Picture 2" descr="D:\ALEX\фото\гсаэ 2013\BKQtHH174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3384376" cy="6858000"/>
          </a:xfrm>
          <a:prstGeom prst="rect">
            <a:avLst/>
          </a:prstGeom>
          <a:noFill/>
        </p:spPr>
      </p:pic>
      <p:pic>
        <p:nvPicPr>
          <p:cNvPr id="7172" name="Picture 4" descr="D:\ALEX\фото\гсаэ 2013\aB1NzzgG7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700808"/>
            <a:ext cx="2123728" cy="1728191"/>
          </a:xfrm>
          <a:prstGeom prst="rect">
            <a:avLst/>
          </a:prstGeom>
          <a:noFill/>
        </p:spPr>
      </p:pic>
      <p:pic>
        <p:nvPicPr>
          <p:cNvPr id="7173" name="Picture 5" descr="D:\ALEX\фото\гсаэ 2013\8Wjuy-Va-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356992"/>
            <a:ext cx="2123728" cy="1728192"/>
          </a:xfrm>
          <a:prstGeom prst="rect">
            <a:avLst/>
          </a:prstGeom>
          <a:noFill/>
        </p:spPr>
      </p:pic>
      <p:pic>
        <p:nvPicPr>
          <p:cNvPr id="7174" name="Picture 6" descr="D:\ALEX\презентации\схк\арх\1344498116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0272" y="5082033"/>
            <a:ext cx="2123728" cy="177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LEX\фото\гсаэ 2013\Zxao_G-J3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2204864"/>
          </a:xfrm>
          <a:prstGeom prst="rect">
            <a:avLst/>
          </a:prstGeom>
          <a:noFill/>
        </p:spPr>
      </p:pic>
      <p:pic>
        <p:nvPicPr>
          <p:cNvPr id="8195" name="Picture 3" descr="D:\ALEX\фото\гсаэ 2013\VTbU-VAR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2300223" cy="2204864"/>
          </a:xfrm>
          <a:prstGeom prst="rect">
            <a:avLst/>
          </a:prstGeom>
          <a:noFill/>
        </p:spPr>
      </p:pic>
      <p:pic>
        <p:nvPicPr>
          <p:cNvPr id="8196" name="Picture 4" descr="D:\ALEX\фото\гсаэ 2013\uDqDWInK6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1" y="5517232"/>
            <a:ext cx="2051720" cy="1340768"/>
          </a:xfrm>
          <a:prstGeom prst="rect">
            <a:avLst/>
          </a:prstGeom>
          <a:noFill/>
        </p:spPr>
      </p:pic>
      <p:pic>
        <p:nvPicPr>
          <p:cNvPr id="8197" name="Picture 5" descr="D:\ALEX\фото\гсаэ 2013\SgtPGnTLz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245195"/>
            <a:ext cx="2051720" cy="1319292"/>
          </a:xfrm>
          <a:prstGeom prst="rect">
            <a:avLst/>
          </a:prstGeom>
          <a:noFill/>
        </p:spPr>
      </p:pic>
      <p:pic>
        <p:nvPicPr>
          <p:cNvPr id="8198" name="Picture 6" descr="D:\ALEX\фото\гсаэ 2013\RWOOp3HdFO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076056" y="-1"/>
            <a:ext cx="2638266" cy="2204864"/>
          </a:xfrm>
          <a:prstGeom prst="rect">
            <a:avLst/>
          </a:prstGeom>
          <a:noFill/>
        </p:spPr>
      </p:pic>
      <p:pic>
        <p:nvPicPr>
          <p:cNvPr id="8199" name="Picture 7" descr="D:\ALEX\фото\гсаэ 2013\NK6kl5bDQ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6474" y="2204864"/>
            <a:ext cx="3097526" cy="2064211"/>
          </a:xfrm>
          <a:prstGeom prst="rect">
            <a:avLst/>
          </a:prstGeom>
          <a:noFill/>
        </p:spPr>
      </p:pic>
      <p:pic>
        <p:nvPicPr>
          <p:cNvPr id="8200" name="Picture 8" descr="D:\ALEX\фото\гсаэ 2013\jsxdEJ7WY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21088"/>
            <a:ext cx="3456846" cy="2636912"/>
          </a:xfrm>
          <a:prstGeom prst="rect">
            <a:avLst/>
          </a:prstGeom>
          <a:noFill/>
        </p:spPr>
      </p:pic>
      <p:pic>
        <p:nvPicPr>
          <p:cNvPr id="8201" name="Picture 9" descr="D:\ALEX\фото\гсаэ 2013\jKrU5HzvC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798424" y="4642738"/>
            <a:ext cx="2714945" cy="1871644"/>
          </a:xfrm>
          <a:prstGeom prst="rect">
            <a:avLst/>
          </a:prstGeom>
          <a:noFill/>
        </p:spPr>
      </p:pic>
      <p:pic>
        <p:nvPicPr>
          <p:cNvPr id="8202" name="Picture 10" descr="D:\ALEX\фото\гсаэ 2013\8Fe1i1AGkm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5527" y="0"/>
            <a:ext cx="1468474" cy="2204864"/>
          </a:xfrm>
          <a:prstGeom prst="rect">
            <a:avLst/>
          </a:prstGeom>
          <a:noFill/>
        </p:spPr>
      </p:pic>
      <p:pic>
        <p:nvPicPr>
          <p:cNvPr id="8203" name="Picture 11" descr="D:\ALEX\фото\гсаэ 2013\3-oZvkuhr6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2957326" y="4547436"/>
            <a:ext cx="2773110" cy="1848018"/>
          </a:xfrm>
          <a:prstGeom prst="rect">
            <a:avLst/>
          </a:prstGeom>
          <a:noFill/>
        </p:spPr>
      </p:pic>
      <p:pic>
        <p:nvPicPr>
          <p:cNvPr id="8204" name="Picture 12" descr="D:\ALEX\фото\гсаэ 2013\1KCmeph7bw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2204864"/>
            <a:ext cx="2593301" cy="2016224"/>
          </a:xfrm>
          <a:prstGeom prst="rect">
            <a:avLst/>
          </a:prstGeom>
          <a:noFill/>
        </p:spPr>
      </p:pic>
      <p:pic>
        <p:nvPicPr>
          <p:cNvPr id="8205" name="Picture 13" descr="D:\ALEX\фото\гсаэ 2013\1B7ghk90-b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204863"/>
            <a:ext cx="3491880" cy="20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LEX\фото\гсаэ 2013\eAIjHjdWCf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" y="0"/>
            <a:ext cx="9143512" cy="68579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60648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_AssuanBrk" pitchFamily="82" charset="-52"/>
                <a:ea typeface="+mj-ea"/>
                <a:cs typeface="+mj-cs"/>
              </a:rPr>
              <a:t>Спасибо за внимание!</a:t>
            </a:r>
            <a:endParaRPr kumimoji="0" lang="ru-RU" sz="4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_AssuanBrk" pitchFamily="8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Черняховская культура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Черняховская культура</dc:title>
  <dc:creator>Юзер</dc:creator>
  <cp:lastModifiedBy>Юзер</cp:lastModifiedBy>
  <cp:revision>16</cp:revision>
  <dcterms:created xsi:type="dcterms:W3CDTF">2013-11-09T20:58:42Z</dcterms:created>
  <dcterms:modified xsi:type="dcterms:W3CDTF">2013-11-09T23:29:20Z</dcterms:modified>
</cp:coreProperties>
</file>