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CB09340-7E78-4C5F-BD27-1B211E977D32}" type="datetimeFigureOut">
              <a:rPr lang="ru-RU" smtClean="0"/>
              <a:t>01.04.2012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30F9BA-C14D-4B0A-9FA9-0D89DEEF668D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0"/>
            <a:ext cx="5105400" cy="1714512"/>
          </a:xfrm>
        </p:spPr>
        <p:txBody>
          <a:bodyPr/>
          <a:lstStyle/>
          <a:p>
            <a:r>
              <a:rPr lang="ru-RU" sz="5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«</a:t>
            </a:r>
            <a:r>
              <a:rPr lang="ru-RU" sz="5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Революц</a:t>
            </a:r>
            <a:r>
              <a:rPr lang="uk-UA" sz="5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ія</a:t>
            </a:r>
            <a:r>
              <a:rPr lang="uk-UA" sz="5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в </a:t>
            </a:r>
            <a:r>
              <a:rPr lang="uk-UA" sz="5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Туреччині”</a:t>
            </a:r>
            <a:endParaRPr lang="ru-RU" sz="54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5715016"/>
            <a:ext cx="5114778" cy="1142984"/>
          </a:xfrm>
        </p:spPr>
        <p:txBody>
          <a:bodyPr>
            <a:noAutofit/>
          </a:bodyPr>
          <a:lstStyle/>
          <a:p>
            <a:r>
              <a:rPr lang="uk-UA" sz="2000" dirty="0" smtClean="0"/>
              <a:t>Виконала:</a:t>
            </a:r>
            <a:endParaRPr lang="uk-UA" sz="2000" dirty="0" smtClean="0"/>
          </a:p>
          <a:p>
            <a:r>
              <a:rPr lang="uk-UA" sz="2000" dirty="0" smtClean="0"/>
              <a:t>у</a:t>
            </a:r>
            <a:r>
              <a:rPr lang="uk-UA" sz="2000" dirty="0" smtClean="0"/>
              <a:t>чениця 10 кл</a:t>
            </a:r>
          </a:p>
          <a:p>
            <a:r>
              <a:rPr lang="uk-UA" sz="2000" dirty="0" smtClean="0"/>
              <a:t>Чорнобаєва.О</a:t>
            </a:r>
            <a:r>
              <a:rPr lang="uk-UA" sz="2000" dirty="0" smtClean="0"/>
              <a:t> </a:t>
            </a:r>
            <a:endParaRPr lang="ru-RU" sz="2000" dirty="0"/>
          </a:p>
        </p:txBody>
      </p:sp>
      <p:pic>
        <p:nvPicPr>
          <p:cNvPr id="4" name="Рисунок 3" descr="Turkey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1928802"/>
            <a:ext cx="5715040" cy="377074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193839354_Tyrke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071546"/>
            <a:ext cx="6835059" cy="52117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Засади розбудови Турецької республіки: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Республіканізм;</a:t>
            </a:r>
          </a:p>
          <a:p>
            <a:r>
              <a:rPr lang="uk-UA" sz="3600" dirty="0" smtClean="0"/>
              <a:t>Націоналізм;</a:t>
            </a:r>
          </a:p>
          <a:p>
            <a:r>
              <a:rPr lang="uk-UA" sz="3600" dirty="0" smtClean="0"/>
              <a:t>Державництво;</a:t>
            </a:r>
          </a:p>
          <a:p>
            <a:r>
              <a:rPr lang="uk-UA" sz="3600" dirty="0" smtClean="0"/>
              <a:t>Реформізм;</a:t>
            </a:r>
          </a:p>
          <a:p>
            <a:r>
              <a:rPr lang="uk-UA" sz="3600" dirty="0" smtClean="0"/>
              <a:t>Відокремлення ісламу від держави;</a:t>
            </a:r>
          </a:p>
          <a:p>
            <a:r>
              <a:rPr lang="uk-UA" sz="3600" dirty="0" smtClean="0"/>
              <a:t>Популізм.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республіканізм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Республіканські ідеї дали Ататюрку змогу об</a:t>
            </a:r>
            <a:r>
              <a:rPr lang="en-US" sz="3600" dirty="0" smtClean="0"/>
              <a:t>`</a:t>
            </a:r>
            <a:r>
              <a:rPr lang="uk-UA" sz="3600" dirty="0" smtClean="0"/>
              <a:t>єднати націю довкола гасла </a:t>
            </a:r>
            <a:r>
              <a:rPr lang="uk-UA" sz="3600" dirty="0" smtClean="0"/>
              <a:t>“Геть</a:t>
            </a:r>
            <a:r>
              <a:rPr lang="uk-UA" sz="3600" dirty="0" smtClean="0"/>
              <a:t> султана!” й заклали підвалини сучасного державного й політичного устрою країни.</a:t>
            </a: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Націоналізм режиму Ататюрка був набагато менш агресивний щодо інших країн, ніж стосовно національних меншин, насамперед курдів у провінції Курдистан, у самій Туреччині.</a:t>
            </a:r>
            <a:endParaRPr lang="ru-RU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Державництво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З метою створення конкурентоспроможної на континенті країни Ататюрк проголошував Турецьку державу найважливішим інструментом змін на краще в економічному і суспільному житті своїх співвітчизників.</a:t>
            </a:r>
            <a:endParaRPr lang="ru-RU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Реформізм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Прагнучи сформувати модерну турецьку націю, режим Ататюрка робив наголос на впровадженні нових, найчастіше західноєвропейського зразка, методів управління державою, армією, суспільством у цілому.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Відокремлення ісламу від держави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Полягало в зменшенні впливу ісламської релігії до винятково релігійних функцій. Державний устрій і управління, освіта і культура були виведені з-під ісламського впливу.</a:t>
            </a:r>
            <a:endParaRPr lang="ru-RU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Популізм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За відсутності в Турецькій республіці багатопартійної демократії Ататюрк не міг мати опори у вигляді численних пропрезидентських політичних партій, тому звертався напряму до народу для підтримки режиму.</a:t>
            </a:r>
            <a:endParaRPr lang="ru-RU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Реформи Кемаля Ататюрка: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>
            <a:noAutofit/>
          </a:bodyPr>
          <a:lstStyle/>
          <a:p>
            <a:r>
              <a:rPr lang="uk-UA" sz="3600" dirty="0" smtClean="0"/>
              <a:t>Проголошення демократичних прав і свобод людини.</a:t>
            </a:r>
          </a:p>
          <a:p>
            <a:r>
              <a:rPr lang="uk-UA" sz="3600" dirty="0" smtClean="0"/>
              <a:t>Надання в 1930 р. виборчих прав жінкам.</a:t>
            </a:r>
          </a:p>
          <a:p>
            <a:r>
              <a:rPr lang="uk-UA" sz="3600" dirty="0" smtClean="0"/>
              <a:t>Зміна адміністративного управління на місцях.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7196166" cy="5715040"/>
          </a:xfrm>
        </p:spPr>
        <p:txBody>
          <a:bodyPr/>
          <a:lstStyle/>
          <a:p>
            <a:r>
              <a:rPr lang="uk-UA" sz="3600" dirty="0" smtClean="0"/>
              <a:t>Ісламська релігія відокремлювалася від школи і держави.</a:t>
            </a:r>
          </a:p>
          <a:p>
            <a:r>
              <a:rPr lang="uk-UA" sz="3600" dirty="0" smtClean="0"/>
              <a:t>Населенню дозволялося носити європейський одяг.</a:t>
            </a:r>
          </a:p>
          <a:p>
            <a:r>
              <a:rPr lang="uk-UA" sz="3600" dirty="0" smtClean="0"/>
              <a:t>Запровадження європейського літочислення та календаря</a:t>
            </a:r>
            <a:r>
              <a:rPr lang="uk-UA" sz="3600" dirty="0" smtClean="0"/>
              <a:t>.</a:t>
            </a:r>
          </a:p>
          <a:p>
            <a:r>
              <a:rPr lang="uk-UA" sz="3600" dirty="0" smtClean="0"/>
              <a:t>Відкриття середніх і вищих навчальних закладів.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Відголоски участі Туреччини в Першій світовій війні на боці Німеччини позначилися на країні й після її завершення.</a:t>
            </a:r>
            <a:endParaRPr lang="ru-R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7239000" cy="4846320"/>
          </a:xfrm>
        </p:spPr>
        <p:txBody>
          <a:bodyPr>
            <a:noAutofit/>
          </a:bodyPr>
          <a:lstStyle/>
          <a:p>
            <a:r>
              <a:rPr lang="uk-UA" sz="3600" dirty="0" smtClean="0"/>
              <a:t>Відмова від латинської абетки  повернення до арабської.</a:t>
            </a:r>
          </a:p>
          <a:p>
            <a:r>
              <a:rPr lang="uk-UA" sz="3600" dirty="0" smtClean="0"/>
              <a:t>Заборона багатоженства й запровадження громадянського шлюбу.</a:t>
            </a:r>
          </a:p>
          <a:p>
            <a:r>
              <a:rPr lang="uk-UA" sz="3600" dirty="0" smtClean="0"/>
              <a:t>Заміна мусульманського законодавства цивільними кодексами за європейським зразком.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7239000" cy="484632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Ататюрку  вдалося досягти найголовнішого - стара, корумпована й недійова Туреччина залишалася в минулому й на політичній карті світу з</a:t>
            </a:r>
            <a:r>
              <a:rPr lang="en-US" sz="3600" dirty="0" smtClean="0"/>
              <a:t>`</a:t>
            </a:r>
            <a:r>
              <a:rPr lang="uk-UA" sz="3600" dirty="0" smtClean="0"/>
              <a:t>явилася країна, що швидкими темпами прогресувала.</a:t>
            </a:r>
            <a:endParaRPr lang="ru-RU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urquia_57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071546"/>
            <a:ext cx="7226760" cy="47863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onstantino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025" y="500042"/>
            <a:ext cx="7489999" cy="54292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642910" y="6143644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Турецьке місто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7239000" cy="48463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Територіальні й матеріальні втрати турків за умовами Севрського мирного договору 1920р., введення на початку 1919 р. до Туреччини та в протоки Босфор і Дарданелли британських військ та грецька окупація Ізміра спричинили наростання націоналістичних настроїв у країні.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50px-Kem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71480"/>
            <a:ext cx="7143800" cy="55721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Çerkez_Ethem,_Çerkez_savaşçıları_ve_Mustafa_Kemal_Atatürk,_06-19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714356"/>
            <a:ext cx="7410480" cy="535394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Лідером турецьких націоналістів був генерал </a:t>
            </a:r>
            <a:r>
              <a:rPr lang="uk-UA" sz="3600" b="1" dirty="0" smtClean="0"/>
              <a:t>Мустафа Кемаль</a:t>
            </a:r>
            <a:r>
              <a:rPr lang="uk-UA" sz="3600" dirty="0" smtClean="0"/>
              <a:t>, який закликав націю до боротьби проти антантівської окупації країни.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tatur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85729"/>
            <a:ext cx="5156931" cy="492922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928662" y="5786454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Кемаль Мустафа Ататюрк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На початку листопада 1922 р. М.Кемаль ініціював скасування влади султана, а в жовтні 1923р. Туреччину було проголошено </a:t>
            </a:r>
            <a:r>
              <a:rPr lang="uk-UA" sz="3600" b="1" dirty="0" smtClean="0"/>
              <a:t>республікою</a:t>
            </a:r>
            <a:r>
              <a:rPr lang="uk-UA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</TotalTime>
  <Words>405</Words>
  <Application>Microsoft Office PowerPoint</Application>
  <PresentationFormat>Экран (4:3)</PresentationFormat>
  <Paragraphs>41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«Революція в Туреччині”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Засади розбудови Турецької республіки:</vt:lpstr>
      <vt:lpstr>республіканізм</vt:lpstr>
      <vt:lpstr>Націоналізм</vt:lpstr>
      <vt:lpstr>Державництво</vt:lpstr>
      <vt:lpstr>Реформізм</vt:lpstr>
      <vt:lpstr>Відокремлення ісламу від держави</vt:lpstr>
      <vt:lpstr>Популізм</vt:lpstr>
      <vt:lpstr>Реформи Кемаля Ататюрка:</vt:lpstr>
      <vt:lpstr>Слайд 19</vt:lpstr>
      <vt:lpstr>Слайд 20</vt:lpstr>
      <vt:lpstr>Слайд 21</vt:lpstr>
      <vt:lpstr>Слайд 22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«Революція в Туреччинні”</dc:title>
  <dc:creator>admin</dc:creator>
  <cp:lastModifiedBy>admin</cp:lastModifiedBy>
  <cp:revision>14</cp:revision>
  <dcterms:created xsi:type="dcterms:W3CDTF">2012-04-01T16:26:24Z</dcterms:created>
  <dcterms:modified xsi:type="dcterms:W3CDTF">2012-04-01T18:41:19Z</dcterms:modified>
</cp:coreProperties>
</file>