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4%D1%80%D0%B0%D0%BD%D0%BA%D0%BB%D1%96%D0%BD_%D0%94%D0%B5%D0%BB%D0%B0%D0%BD%D0%BE_%D0%A0%D1%83%D0%B7%D0%B2%D0%B5%D0%BB%D1%8C%D1%8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85860"/>
            <a:ext cx="8358246" cy="264320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 на тему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uk-UA" b="1" dirty="0" smtClean="0"/>
              <a:t>Франклін Делано Рузвельт</a:t>
            </a:r>
            <a:r>
              <a:rPr lang="ru-RU" b="1" dirty="0" smtClean="0"/>
              <a:t>»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468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У 1940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, </a:t>
            </a:r>
            <a:r>
              <a:rPr lang="ru-RU" sz="2400" dirty="0" err="1" smtClean="0"/>
              <a:t>напередодні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президентських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виборів</a:t>
            </a:r>
            <a:r>
              <a:rPr lang="ru-RU" sz="2400" dirty="0" smtClean="0"/>
              <a:t> , </a:t>
            </a:r>
            <a:r>
              <a:rPr lang="ru-RU" sz="2400" dirty="0" err="1" smtClean="0"/>
              <a:t>Рузвельтрешіл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висувати</a:t>
            </a:r>
            <a:r>
              <a:rPr lang="ru-RU" sz="2400" dirty="0" smtClean="0"/>
              <a:t> свою кандидатуру на </a:t>
            </a:r>
            <a:r>
              <a:rPr lang="ru-RU" sz="2400" dirty="0" err="1" smtClean="0"/>
              <a:t>третій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термін</a:t>
            </a:r>
            <a:r>
              <a:rPr lang="ru-RU" sz="2400" dirty="0" smtClean="0"/>
              <a:t>. </a:t>
            </a:r>
            <a:r>
              <a:rPr lang="ru-RU" sz="2400" dirty="0" err="1" smtClean="0"/>
              <a:t>Когдав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конвенті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партії</a:t>
            </a:r>
            <a:r>
              <a:rPr lang="ru-RU" sz="2400" dirty="0" smtClean="0"/>
              <a:t> 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проходив </a:t>
            </a:r>
            <a:r>
              <a:rPr lang="ru-RU" sz="2400" dirty="0" err="1" smtClean="0"/>
              <a:t>вЧікаго</a:t>
            </a:r>
            <a:r>
              <a:rPr lang="ru-RU" sz="2400" dirty="0" smtClean="0"/>
              <a:t> , почали </a:t>
            </a:r>
            <a:r>
              <a:rPr lang="ru-RU" sz="2400" dirty="0" err="1" smtClean="0"/>
              <a:t>зачитувати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послання</a:t>
            </a:r>
            <a:r>
              <a:rPr lang="ru-RU" sz="2400" dirty="0" smtClean="0"/>
              <a:t> Рузвельта </a:t>
            </a:r>
            <a:r>
              <a:rPr lang="ru-RU" sz="2400" dirty="0" err="1" smtClean="0"/>
              <a:t>онежеланіі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балотуватися</a:t>
            </a:r>
            <a:r>
              <a:rPr lang="ru-RU" sz="2400" dirty="0" smtClean="0"/>
              <a:t> , зал </a:t>
            </a:r>
            <a:r>
              <a:rPr lang="ru-RU" sz="2400" dirty="0" err="1" smtClean="0"/>
              <a:t>вибухнув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вигуками</a:t>
            </a:r>
            <a:r>
              <a:rPr lang="ru-RU" sz="2400" dirty="0" smtClean="0"/>
              <a:t>: «Америка </a:t>
            </a:r>
            <a:r>
              <a:rPr lang="ru-RU" sz="2400" dirty="0" err="1" smtClean="0"/>
              <a:t>хоче</a:t>
            </a:r>
            <a:r>
              <a:rPr lang="ru-RU" sz="2400" dirty="0" smtClean="0"/>
              <a:t> Рузвельта » , «Все за Рузвельта » ... </a:t>
            </a:r>
            <a:r>
              <a:rPr lang="ru-RU" sz="2400" dirty="0" err="1" smtClean="0"/>
              <a:t>Наступний</a:t>
            </a:r>
            <a:r>
              <a:rPr lang="ru-RU" sz="2400" dirty="0" smtClean="0"/>
              <a:t> день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одностайно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обрали</a:t>
            </a:r>
            <a:r>
              <a:rPr lang="ru-RU" sz="2400" dirty="0" smtClean="0"/>
              <a:t> кандидатом. </a:t>
            </a:r>
            <a:r>
              <a:rPr lang="ru-RU" sz="2400" dirty="0" err="1" smtClean="0"/>
              <a:t>Встоль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відповідальний</a:t>
            </a:r>
            <a:r>
              <a:rPr lang="ru-RU" sz="2400" dirty="0" smtClean="0"/>
              <a:t> час Рузвельт </a:t>
            </a:r>
            <a:r>
              <a:rPr lang="ru-RU" sz="2400" dirty="0" err="1" smtClean="0"/>
              <a:t>змушений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билсогласіться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виборах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отримав</a:t>
            </a:r>
            <a:r>
              <a:rPr lang="ru-RU" sz="2400" dirty="0" smtClean="0"/>
              <a:t> 27,2 млн. </a:t>
            </a:r>
            <a:r>
              <a:rPr lang="ru-RU" sz="2400" dirty="0" err="1" smtClean="0"/>
              <a:t>голосів</a:t>
            </a:r>
            <a:r>
              <a:rPr lang="ru-RU" sz="2400" dirty="0" smtClean="0"/>
              <a:t> , </a:t>
            </a:r>
            <a:r>
              <a:rPr lang="ru-RU" sz="2400" dirty="0" err="1" smtClean="0"/>
              <a:t>зареспубліканского</a:t>
            </a:r>
            <a:r>
              <a:rPr lang="ru-RU" sz="2400" dirty="0" smtClean="0"/>
              <a:t> кандидата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віддано</a:t>
            </a:r>
            <a:r>
              <a:rPr lang="ru-RU" sz="2400" dirty="0" smtClean="0"/>
              <a:t> 22,3 млн. </a:t>
            </a:r>
            <a:r>
              <a:rPr lang="ru-RU" sz="2400" dirty="0" err="1" smtClean="0"/>
              <a:t>голосов.Впервие</a:t>
            </a:r>
            <a:r>
              <a:rPr lang="ru-RU" sz="2400" dirty="0" smtClean="0"/>
              <a:t> в </a:t>
            </a:r>
            <a:r>
              <a:rPr lang="ru-RU" sz="2400" dirty="0" err="1" smtClean="0"/>
              <a:t>історії</a:t>
            </a:r>
            <a:r>
              <a:rPr lang="ru-RU" sz="2400" dirty="0" smtClean="0"/>
              <a:t> США Рузвельт </a:t>
            </a:r>
            <a:r>
              <a:rPr lang="ru-RU" sz="2400" dirty="0" err="1" smtClean="0"/>
              <a:t>третій</a:t>
            </a:r>
            <a:r>
              <a:rPr lang="ru-RU" sz="2400" dirty="0" smtClean="0"/>
              <a:t> раз </a:t>
            </a:r>
            <a:r>
              <a:rPr lang="ru-RU" sz="2400" dirty="0" err="1" smtClean="0"/>
              <a:t>поспіль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сталпрезідентом</a:t>
            </a:r>
            <a:r>
              <a:rPr lang="ru-RU" sz="2400" dirty="0" smtClean="0"/>
              <a:t> США 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Третє</a:t>
            </a:r>
            <a:r>
              <a:rPr lang="ru-RU" dirty="0" smtClean="0"/>
              <a:t> президентство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4143404" cy="4829196"/>
          </a:xfrm>
        </p:spPr>
        <p:txBody>
          <a:bodyPr>
            <a:normAutofit/>
          </a:bodyPr>
          <a:lstStyle/>
          <a:p>
            <a:r>
              <a:rPr lang="ru-RU" dirty="0" smtClean="0"/>
              <a:t>У 1944 </a:t>
            </a:r>
            <a:r>
              <a:rPr lang="ru-RU" dirty="0" err="1" smtClean="0"/>
              <a:t>році</a:t>
            </a:r>
            <a:r>
              <a:rPr lang="ru-RU" dirty="0" smtClean="0"/>
              <a:t> Рузвельт дав </a:t>
            </a:r>
            <a:r>
              <a:rPr lang="ru-RU" dirty="0" err="1" smtClean="0"/>
              <a:t>згоду</a:t>
            </a:r>
            <a:r>
              <a:rPr lang="ru-RU" dirty="0" smtClean="0"/>
              <a:t> </a:t>
            </a:r>
            <a:r>
              <a:rPr lang="ru-RU" dirty="0" err="1" smtClean="0"/>
              <a:t>балотуватися</a:t>
            </a:r>
            <a:r>
              <a:rPr lang="ru-RU" dirty="0" smtClean="0"/>
              <a:t> на пост президента на </a:t>
            </a:r>
            <a:r>
              <a:rPr lang="ru-RU" dirty="0" err="1" smtClean="0"/>
              <a:t>четвертий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. </a:t>
            </a:r>
            <a:r>
              <a:rPr lang="ru-RU" dirty="0" err="1" smtClean="0"/>
              <a:t>Головнокомандувач</a:t>
            </a:r>
            <a:r>
              <a:rPr lang="ru-RU" dirty="0" smtClean="0"/>
              <a:t>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свою </a:t>
            </a:r>
            <a:r>
              <a:rPr lang="ru-RU" dirty="0" err="1" smtClean="0"/>
              <a:t>армію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про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Об'єднаних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Четверте</a:t>
            </a:r>
            <a:r>
              <a:rPr lang="ru-RU" dirty="0" smtClean="0"/>
              <a:t> президентство</a:t>
            </a:r>
            <a:endParaRPr lang="ru-RU" dirty="0"/>
          </a:p>
        </p:txBody>
      </p:sp>
      <p:pic>
        <p:nvPicPr>
          <p:cNvPr id="21506" name="Picture 2" descr="http://usa-info.com.ua/presidents/image/roosevelt_declar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000240"/>
            <a:ext cx="3519054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258072" cy="218598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напружених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Рузвельт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відпочити</a:t>
            </a:r>
            <a:r>
              <a:rPr lang="ru-RU" dirty="0" smtClean="0"/>
              <a:t> в </a:t>
            </a:r>
            <a:r>
              <a:rPr lang="ru-RU" dirty="0" err="1" smtClean="0"/>
              <a:t>улюбленому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«</a:t>
            </a:r>
            <a:r>
              <a:rPr lang="ru-RU" dirty="0" err="1" smtClean="0"/>
              <a:t>Ворм-Спрінг</a:t>
            </a:r>
            <a:r>
              <a:rPr lang="ru-RU" dirty="0" smtClean="0"/>
              <a:t>». Там в </a:t>
            </a:r>
            <a:r>
              <a:rPr lang="ru-RU" dirty="0" err="1" smtClean="0"/>
              <a:t>сонячний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теплий</a:t>
            </a:r>
            <a:r>
              <a:rPr lang="ru-RU" dirty="0" smtClean="0"/>
              <a:t> день 12 </a:t>
            </a:r>
            <a:r>
              <a:rPr lang="ru-RU" dirty="0" err="1" smtClean="0"/>
              <a:t>квітня</a:t>
            </a:r>
            <a:r>
              <a:rPr lang="ru-RU" dirty="0" smtClean="0"/>
              <a:t> 1945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наздогнала</a:t>
            </a:r>
            <a:r>
              <a:rPr lang="ru-RU" dirty="0" smtClean="0"/>
              <a:t> смерть - </a:t>
            </a:r>
            <a:r>
              <a:rPr lang="ru-RU" dirty="0" err="1" smtClean="0"/>
              <a:t>крововилив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. </a:t>
            </a:r>
            <a:r>
              <a:rPr lang="ru-RU" dirty="0" err="1" smtClean="0"/>
              <a:t>Слідуючи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заповітом</a:t>
            </a:r>
            <a:r>
              <a:rPr lang="ru-RU" dirty="0" smtClean="0"/>
              <a:t>, Рузвельта </a:t>
            </a:r>
            <a:r>
              <a:rPr lang="ru-RU" dirty="0" err="1" smtClean="0"/>
              <a:t>поховали</a:t>
            </a:r>
            <a:r>
              <a:rPr lang="ru-RU" dirty="0" smtClean="0"/>
              <a:t> в Гайд-парку,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</a:t>
            </a:r>
            <a:r>
              <a:rPr lang="ru-RU" smtClean="0"/>
              <a:t>атьківщині</a:t>
            </a:r>
            <a:r>
              <a:rPr lang="ru-RU" dirty="0" smtClean="0"/>
              <a:t>, де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дитинство</a:t>
            </a:r>
            <a:r>
              <a:rPr lang="ru-RU" dirty="0" smtClean="0"/>
              <a:t>, </a:t>
            </a:r>
            <a:r>
              <a:rPr lang="ru-RU" dirty="0" err="1" smtClean="0"/>
              <a:t>де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політичне</a:t>
            </a:r>
            <a:r>
              <a:rPr lang="ru-RU" dirty="0" smtClean="0"/>
              <a:t> </a:t>
            </a:r>
            <a:r>
              <a:rPr lang="ru-RU" dirty="0" err="1" smtClean="0"/>
              <a:t>сходження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Четверте</a:t>
            </a:r>
            <a:r>
              <a:rPr lang="ru-RU" dirty="0" smtClean="0"/>
              <a:t> президентство</a:t>
            </a:r>
            <a:endParaRPr lang="ru-RU" dirty="0"/>
          </a:p>
        </p:txBody>
      </p:sp>
      <p:pic>
        <p:nvPicPr>
          <p:cNvPr id="23554" name="Picture 2" descr="http://planetguide.ru/eimage/2010/08/244c7365a138a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643314"/>
            <a:ext cx="4857784" cy="321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Франкліна</a:t>
            </a:r>
            <a:r>
              <a:rPr lang="ru-RU" dirty="0" smtClean="0"/>
              <a:t> Делано Рузвельта </a:t>
            </a:r>
            <a:r>
              <a:rPr lang="ru-RU" dirty="0" err="1" smtClean="0"/>
              <a:t>увійшло</a:t>
            </a:r>
            <a:r>
              <a:rPr lang="ru-RU" dirty="0" smtClean="0"/>
              <a:t> в </a:t>
            </a:r>
            <a:r>
              <a:rPr lang="ru-RU" dirty="0" err="1" smtClean="0"/>
              <a:t>історію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США 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залишила</a:t>
            </a:r>
            <a:r>
              <a:rPr lang="ru-RU" dirty="0" smtClean="0"/>
              <a:t>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подіях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, 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-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в </a:t>
            </a:r>
            <a:r>
              <a:rPr lang="ru-RU" dirty="0" err="1" smtClean="0"/>
              <a:t>плані</a:t>
            </a:r>
            <a:r>
              <a:rPr lang="ru-RU" dirty="0" smtClean="0"/>
              <a:t>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найважчих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депресії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обрушилися</a:t>
            </a:r>
            <a:r>
              <a:rPr lang="ru-RU" dirty="0" smtClean="0"/>
              <a:t> на США в </a:t>
            </a:r>
            <a:r>
              <a:rPr lang="ru-RU" dirty="0" err="1" smtClean="0"/>
              <a:t>тридцяті</a:t>
            </a:r>
            <a:r>
              <a:rPr lang="ru-RU" dirty="0" smtClean="0"/>
              <a:t> роки </a:t>
            </a:r>
            <a:r>
              <a:rPr lang="sq-AL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Різноманітний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та уроки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співзвучні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тими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соціальними</a:t>
            </a:r>
            <a:r>
              <a:rPr lang="ru-RU" dirty="0" smtClean="0"/>
              <a:t> проблемами 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стикається</a:t>
            </a:r>
            <a:r>
              <a:rPr lang="ru-RU" dirty="0" smtClean="0"/>
              <a:t> наша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ідеям</a:t>
            </a:r>
            <a:r>
              <a:rPr lang="ru-RU" dirty="0" smtClean="0"/>
              <a:t> ,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кроків</a:t>
            </a:r>
            <a:r>
              <a:rPr lang="ru-RU" dirty="0" smtClean="0"/>
              <a:t> у </a:t>
            </a:r>
            <a:r>
              <a:rPr lang="ru-RU" dirty="0" err="1" smtClean="0"/>
              <a:t>політиці</a:t>
            </a:r>
            <a:r>
              <a:rPr lang="ru-RU" dirty="0" smtClean="0"/>
              <a:t> люди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повертатися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. </a:t>
            </a:r>
            <a:r>
              <a:rPr lang="ru-RU" dirty="0" err="1" smtClean="0"/>
              <a:t>Шукати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Висновок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50732"/>
            <a:ext cx="5000628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Майбутній</a:t>
            </a:r>
            <a:r>
              <a:rPr lang="ru-RU" sz="2400" dirty="0" smtClean="0"/>
              <a:t> президент </a:t>
            </a:r>
            <a:r>
              <a:rPr lang="ru-RU" sz="2400" dirty="0" err="1" smtClean="0"/>
              <a:t>народився</a:t>
            </a:r>
            <a:r>
              <a:rPr lang="ru-RU" sz="2400" dirty="0" smtClean="0"/>
              <a:t> 30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 1882 року в </a:t>
            </a:r>
            <a:r>
              <a:rPr lang="ru-RU" sz="2400" dirty="0" err="1" smtClean="0"/>
              <a:t>родині</a:t>
            </a:r>
            <a:r>
              <a:rPr lang="ru-RU" sz="2400" dirty="0" smtClean="0"/>
              <a:t> Джеймса Рузвельта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другої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дружини</a:t>
            </a:r>
            <a:r>
              <a:rPr lang="ru-RU" sz="2400" dirty="0" smtClean="0"/>
              <a:t> Сари Делано. </a:t>
            </a:r>
            <a:r>
              <a:rPr lang="ru-RU" sz="2400" dirty="0" err="1" smtClean="0"/>
              <a:t>Батько</a:t>
            </a:r>
            <a:r>
              <a:rPr lang="ru-RU" sz="2400" dirty="0" smtClean="0"/>
              <a:t> Рузвельта </a:t>
            </a:r>
            <a:r>
              <a:rPr lang="ru-RU" sz="2400" dirty="0" err="1" smtClean="0"/>
              <a:t>володів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спадковим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маєтком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Гайд-Паркна</a:t>
            </a:r>
            <a:r>
              <a:rPr lang="ru-RU" sz="2400" dirty="0" smtClean="0"/>
              <a:t> </a:t>
            </a:r>
            <a:r>
              <a:rPr lang="ru-RU" sz="2400" dirty="0" err="1" smtClean="0"/>
              <a:t>річці</a:t>
            </a:r>
            <a:r>
              <a:rPr lang="ru-RU" sz="2400" dirty="0" smtClean="0"/>
              <a:t> Гудзон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солідними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пакетаміакцій</a:t>
            </a:r>
            <a:r>
              <a:rPr lang="ru-RU" sz="2400" dirty="0" smtClean="0"/>
              <a:t> в </a:t>
            </a:r>
            <a:r>
              <a:rPr lang="ru-RU" sz="2400" dirty="0" err="1" smtClean="0"/>
              <a:t>ряді</a:t>
            </a:r>
            <a:r>
              <a:rPr lang="ru-RU" sz="2400" dirty="0" smtClean="0"/>
              <a:t> </a:t>
            </a:r>
            <a:r>
              <a:rPr lang="ru-RU" sz="2400" dirty="0" err="1" smtClean="0"/>
              <a:t>вугільних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транспортнихкомпаній</a:t>
            </a:r>
            <a:r>
              <a:rPr lang="ru-RU" sz="2400" dirty="0" smtClean="0"/>
              <a:t>.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Рузвельта, Сара Делано,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належала до </a:t>
            </a:r>
            <a:r>
              <a:rPr lang="ru-RU" sz="2400" dirty="0" err="1" smtClean="0"/>
              <a:t>місцевої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аристократії</a:t>
            </a:r>
            <a:r>
              <a:rPr lang="ru-RU" sz="2400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pic>
        <p:nvPicPr>
          <p:cNvPr id="6148" name="Picture 4" descr="Франклін Делано РузвельтFranklin Delano Rooseve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985261"/>
            <a:ext cx="3726507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71639"/>
            <a:ext cx="7686700" cy="204311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  До 14 </a:t>
            </a:r>
            <a:r>
              <a:rPr lang="ru-RU" dirty="0" err="1" smtClean="0"/>
              <a:t>років</a:t>
            </a:r>
            <a:r>
              <a:rPr lang="ru-RU" dirty="0" smtClean="0"/>
              <a:t> Рузвельт </a:t>
            </a:r>
            <a:r>
              <a:rPr lang="ru-RU" dirty="0" err="1" smtClean="0"/>
              <a:t>отримував</a:t>
            </a:r>
            <a:r>
              <a:rPr lang="ru-RU" dirty="0" smtClean="0"/>
              <a:t> </a:t>
            </a:r>
            <a:r>
              <a:rPr lang="ru-RU" dirty="0" err="1" smtClean="0"/>
              <a:t>домашню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 У 1896-1899 </a:t>
            </a:r>
            <a:r>
              <a:rPr lang="ru-RU" dirty="0" err="1" smtClean="0"/>
              <a:t>р.р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привілейованих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у </a:t>
            </a:r>
            <a:r>
              <a:rPr lang="ru-RU" dirty="0" err="1" smtClean="0"/>
              <a:t>Гротоне</a:t>
            </a:r>
            <a:r>
              <a:rPr lang="ru-RU" dirty="0" smtClean="0"/>
              <a:t> (штат Массачусетс). У 1900-1904 </a:t>
            </a:r>
            <a:r>
              <a:rPr lang="ru-RU" dirty="0" err="1" smtClean="0"/>
              <a:t>р.р</a:t>
            </a:r>
            <a:r>
              <a:rPr lang="ru-RU" dirty="0" smtClean="0"/>
              <a:t> Рузвельт </a:t>
            </a:r>
            <a:r>
              <a:rPr lang="ru-RU" dirty="0" err="1" smtClean="0"/>
              <a:t>продовжив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в </a:t>
            </a:r>
            <a:r>
              <a:rPr lang="ru-RU" dirty="0" err="1" smtClean="0"/>
              <a:t>Гарвардському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, де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бакалавра. У 1905-1907 </a:t>
            </a:r>
            <a:r>
              <a:rPr lang="ru-RU" dirty="0" err="1" smtClean="0"/>
              <a:t>р.р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юридичну</a:t>
            </a:r>
            <a:r>
              <a:rPr lang="ru-RU" dirty="0" smtClean="0"/>
              <a:t> школу </a:t>
            </a:r>
            <a:r>
              <a:rPr lang="ru-RU" dirty="0" err="1" smtClean="0"/>
              <a:t>Колумбійського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право на </a:t>
            </a:r>
            <a:r>
              <a:rPr lang="ru-RU" dirty="0" err="1" smtClean="0"/>
              <a:t>адвокатську</a:t>
            </a:r>
            <a:r>
              <a:rPr lang="ru-RU" dirty="0" smtClean="0"/>
              <a:t> практику, яку почав в </a:t>
            </a:r>
            <a:r>
              <a:rPr lang="ru-RU" dirty="0" err="1" smtClean="0"/>
              <a:t>солідній</a:t>
            </a:r>
            <a:r>
              <a:rPr lang="ru-RU" dirty="0" smtClean="0"/>
              <a:t> </a:t>
            </a:r>
            <a:r>
              <a:rPr lang="ru-RU" dirty="0" err="1" smtClean="0"/>
              <a:t>юридичній</a:t>
            </a:r>
            <a:r>
              <a:rPr lang="ru-RU" dirty="0" smtClean="0"/>
              <a:t> </a:t>
            </a:r>
            <a:r>
              <a:rPr lang="ru-RU" dirty="0" err="1" smtClean="0"/>
              <a:t>фірмі</a:t>
            </a:r>
            <a:r>
              <a:rPr lang="ru-RU" dirty="0" smtClean="0"/>
              <a:t> на </a:t>
            </a:r>
            <a:r>
              <a:rPr lang="ru-RU" dirty="0" err="1" smtClean="0"/>
              <a:t>Уолл-стріт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pic>
        <p:nvPicPr>
          <p:cNvPr id="5122" name="Picture 2" descr="http://new-yorks.ru/wp-content/uploads/2012/12/columbia-universi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714752"/>
            <a:ext cx="4786346" cy="3143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85860"/>
            <a:ext cx="8115328" cy="5257799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У 1910 </a:t>
            </a:r>
            <a:r>
              <a:rPr lang="ru-RU" sz="7200" dirty="0" err="1" smtClean="0"/>
              <a:t>році</a:t>
            </a:r>
            <a:r>
              <a:rPr lang="ru-RU" sz="7200" dirty="0" smtClean="0"/>
              <a:t> </a:t>
            </a:r>
            <a:r>
              <a:rPr lang="ru-RU" sz="7200" dirty="0" err="1" smtClean="0"/>
              <a:t>він</a:t>
            </a:r>
            <a:r>
              <a:rPr lang="ru-RU" sz="7200" dirty="0" smtClean="0"/>
              <a:t> </a:t>
            </a:r>
            <a:r>
              <a:rPr lang="ru-RU" sz="7200" dirty="0" err="1" smtClean="0"/>
              <a:t>був</a:t>
            </a:r>
            <a:r>
              <a:rPr lang="ru-RU" sz="7200" dirty="0" smtClean="0"/>
              <a:t> </a:t>
            </a:r>
            <a:r>
              <a:rPr lang="ru-RU" sz="7200" dirty="0" err="1" smtClean="0"/>
              <a:t>обраний</a:t>
            </a:r>
            <a:r>
              <a:rPr lang="ru-RU" sz="7200" dirty="0" smtClean="0"/>
              <a:t> в сенат штату Нью-Йорк. У </a:t>
            </a:r>
            <a:r>
              <a:rPr lang="ru-RU" sz="7200" dirty="0" err="1" smtClean="0"/>
              <a:t>передвиборній</a:t>
            </a:r>
            <a:r>
              <a:rPr lang="ru-RU" sz="7200" dirty="0" smtClean="0"/>
              <a:t> </a:t>
            </a:r>
            <a:r>
              <a:rPr lang="ru-RU" sz="7200" dirty="0" err="1" smtClean="0"/>
              <a:t>президентській</a:t>
            </a:r>
            <a:r>
              <a:rPr lang="ru-RU" sz="7200" dirty="0" smtClean="0"/>
              <a:t> </a:t>
            </a:r>
            <a:r>
              <a:rPr lang="ru-RU" sz="7200" dirty="0" err="1" smtClean="0"/>
              <a:t>кампанії</a:t>
            </a:r>
            <a:r>
              <a:rPr lang="ru-RU" sz="7200" dirty="0" smtClean="0"/>
              <a:t> 1912 року </a:t>
            </a:r>
            <a:r>
              <a:rPr lang="ru-RU" sz="7200" dirty="0" err="1" smtClean="0"/>
              <a:t>він</a:t>
            </a:r>
            <a:r>
              <a:rPr lang="ru-RU" sz="7200" dirty="0" smtClean="0"/>
              <a:t> активно </a:t>
            </a:r>
            <a:r>
              <a:rPr lang="ru-RU" sz="7200" dirty="0" err="1" smtClean="0"/>
              <a:t>підтримав</a:t>
            </a:r>
            <a:r>
              <a:rPr lang="ru-RU" sz="7200" dirty="0" smtClean="0"/>
              <a:t> демократа Томаса </a:t>
            </a:r>
            <a:r>
              <a:rPr lang="ru-RU" sz="7200" dirty="0" err="1" smtClean="0"/>
              <a:t>вудро</a:t>
            </a:r>
            <a:r>
              <a:rPr lang="ru-RU" sz="7200" dirty="0" smtClean="0"/>
              <a:t> </a:t>
            </a:r>
            <a:r>
              <a:rPr lang="ru-RU" sz="7200" dirty="0" err="1" smtClean="0"/>
              <a:t>Вільсона</a:t>
            </a:r>
            <a:r>
              <a:rPr lang="ru-RU" sz="7200" dirty="0" smtClean="0"/>
              <a:t>. В </a:t>
            </a:r>
            <a:r>
              <a:rPr lang="ru-RU" sz="7200" dirty="0" err="1" smtClean="0"/>
              <a:t>адміністрації</a:t>
            </a:r>
            <a:r>
              <a:rPr lang="ru-RU" sz="7200" dirty="0" smtClean="0"/>
              <a:t> президента </a:t>
            </a:r>
            <a:r>
              <a:rPr lang="ru-RU" sz="7200" dirty="0" err="1" smtClean="0"/>
              <a:t>Вільсона</a:t>
            </a:r>
            <a:r>
              <a:rPr lang="ru-RU" sz="7200" dirty="0" smtClean="0"/>
              <a:t> Рузвельту </a:t>
            </a:r>
            <a:r>
              <a:rPr lang="ru-RU" sz="7200" dirty="0" err="1" smtClean="0"/>
              <a:t>був</a:t>
            </a:r>
            <a:r>
              <a:rPr lang="ru-RU" sz="7200" dirty="0" smtClean="0"/>
              <a:t> </a:t>
            </a:r>
            <a:r>
              <a:rPr lang="ru-RU" sz="7200" dirty="0" err="1" smtClean="0"/>
              <a:t>запропонований</a:t>
            </a:r>
            <a:r>
              <a:rPr lang="ru-RU" sz="7200" dirty="0" smtClean="0"/>
              <a:t> пост </a:t>
            </a:r>
            <a:r>
              <a:rPr lang="ru-RU" sz="7200" dirty="0" err="1" smtClean="0"/>
              <a:t>помічника</a:t>
            </a:r>
            <a:r>
              <a:rPr lang="ru-RU" sz="7200" dirty="0" smtClean="0"/>
              <a:t> </a:t>
            </a:r>
            <a:r>
              <a:rPr lang="ru-RU" sz="7200" dirty="0" err="1" smtClean="0"/>
              <a:t>морського</a:t>
            </a:r>
            <a:r>
              <a:rPr lang="ru-RU" sz="7200" dirty="0" smtClean="0"/>
              <a:t> </a:t>
            </a:r>
            <a:r>
              <a:rPr lang="ru-RU" sz="7200" dirty="0" err="1" smtClean="0"/>
              <a:t>міністра</a:t>
            </a:r>
            <a:r>
              <a:rPr lang="ru-RU" sz="7200" dirty="0" smtClean="0"/>
              <a:t>. Рузвельт </a:t>
            </a:r>
            <a:r>
              <a:rPr lang="ru-RU" sz="7200" dirty="0" err="1" smtClean="0"/>
              <a:t>одразу</a:t>
            </a:r>
            <a:r>
              <a:rPr lang="ru-RU" sz="7200" dirty="0" smtClean="0"/>
              <a:t> </a:t>
            </a:r>
            <a:r>
              <a:rPr lang="ru-RU" sz="7200" dirty="0" err="1" smtClean="0"/>
              <a:t>погодився</a:t>
            </a:r>
            <a:r>
              <a:rPr lang="ru-RU" sz="7200" dirty="0" smtClean="0"/>
              <a:t> </a:t>
            </a:r>
            <a:r>
              <a:rPr lang="ru-RU" sz="7200" dirty="0" err="1" smtClean="0"/>
              <a:t>переїхати</a:t>
            </a:r>
            <a:r>
              <a:rPr lang="ru-RU" sz="7200" dirty="0" smtClean="0"/>
              <a:t> до Вашингтону, де </a:t>
            </a:r>
            <a:r>
              <a:rPr lang="ru-RU" sz="7200" dirty="0" err="1" smtClean="0"/>
              <a:t>протягом</a:t>
            </a:r>
            <a:r>
              <a:rPr lang="ru-RU" sz="7200" dirty="0" smtClean="0"/>
              <a:t> 1913-1920 </a:t>
            </a:r>
            <a:r>
              <a:rPr lang="ru-RU" sz="7200" dirty="0" err="1" smtClean="0"/>
              <a:t>роківвиступав</a:t>
            </a:r>
            <a:r>
              <a:rPr lang="ru-RU" sz="7200" dirty="0" smtClean="0"/>
              <a:t> за </a:t>
            </a:r>
            <a:r>
              <a:rPr lang="ru-RU" sz="7200" dirty="0" err="1" smtClean="0"/>
              <a:t>посилення</a:t>
            </a:r>
            <a:r>
              <a:rPr lang="ru-RU" sz="7200" dirty="0" smtClean="0"/>
              <a:t> </a:t>
            </a:r>
            <a:r>
              <a:rPr lang="ru-RU" sz="7200" dirty="0" err="1" smtClean="0"/>
              <a:t>військово-морської</a:t>
            </a:r>
            <a:r>
              <a:rPr lang="ru-RU" sz="7200" dirty="0" smtClean="0"/>
              <a:t> </a:t>
            </a:r>
            <a:r>
              <a:rPr lang="ru-RU" sz="7200" dirty="0" err="1" smtClean="0"/>
              <a:t>могутності</a:t>
            </a:r>
            <a:r>
              <a:rPr lang="ru-RU" sz="7200" dirty="0" smtClean="0"/>
              <a:t> США, </a:t>
            </a:r>
            <a:r>
              <a:rPr lang="ru-RU" sz="7200" dirty="0" err="1" smtClean="0"/>
              <a:t>що</a:t>
            </a:r>
            <a:r>
              <a:rPr lang="ru-RU" sz="7200" dirty="0" smtClean="0"/>
              <a:t> </a:t>
            </a:r>
            <a:r>
              <a:rPr lang="ru-RU" sz="7200" dirty="0" err="1" smtClean="0"/>
              <a:t>було</a:t>
            </a:r>
            <a:r>
              <a:rPr lang="ru-RU" sz="7200" dirty="0" smtClean="0"/>
              <a:t> </a:t>
            </a:r>
            <a:r>
              <a:rPr lang="ru-RU" sz="7200" dirty="0" err="1" smtClean="0"/>
              <a:t>необхідно</a:t>
            </a:r>
            <a:r>
              <a:rPr lang="ru-RU" sz="7200" dirty="0" smtClean="0"/>
              <a:t> для </a:t>
            </a:r>
            <a:r>
              <a:rPr lang="ru-RU" sz="7200" dirty="0" err="1" smtClean="0"/>
              <a:t>здійснення</a:t>
            </a:r>
            <a:r>
              <a:rPr lang="ru-RU" sz="7200" dirty="0" smtClean="0"/>
              <a:t> </a:t>
            </a:r>
            <a:r>
              <a:rPr lang="ru-RU" sz="7200" dirty="0" err="1" smtClean="0"/>
              <a:t>політики</a:t>
            </a:r>
            <a:r>
              <a:rPr lang="ru-RU" sz="7200" dirty="0" smtClean="0"/>
              <a:t> «великого кийка».</a:t>
            </a:r>
          </a:p>
          <a:p>
            <a:r>
              <a:rPr lang="ru-RU" sz="7200" dirty="0" smtClean="0"/>
              <a:t>1914 року </a:t>
            </a:r>
            <a:r>
              <a:rPr lang="ru-RU" sz="7200" dirty="0" err="1" smtClean="0"/>
              <a:t>він</a:t>
            </a:r>
            <a:r>
              <a:rPr lang="ru-RU" sz="7200" dirty="0" smtClean="0"/>
              <a:t> </a:t>
            </a:r>
            <a:r>
              <a:rPr lang="ru-RU" sz="7200" dirty="0" err="1" smtClean="0"/>
              <a:t>зробив</a:t>
            </a:r>
            <a:r>
              <a:rPr lang="ru-RU" sz="7200" dirty="0" smtClean="0"/>
              <a:t> </a:t>
            </a:r>
            <a:r>
              <a:rPr lang="ru-RU" sz="7200" dirty="0" err="1" smtClean="0"/>
              <a:t>спробу</a:t>
            </a:r>
            <a:r>
              <a:rPr lang="ru-RU" sz="7200" dirty="0" smtClean="0"/>
              <a:t> </a:t>
            </a:r>
            <a:r>
              <a:rPr lang="ru-RU" sz="7200" dirty="0" err="1" smtClean="0"/>
              <a:t>отримати</a:t>
            </a:r>
            <a:r>
              <a:rPr lang="ru-RU" sz="7200" dirty="0" smtClean="0"/>
              <a:t> </a:t>
            </a:r>
            <a:r>
              <a:rPr lang="ru-RU" sz="7200" dirty="0" err="1" smtClean="0"/>
              <a:t>місце</a:t>
            </a:r>
            <a:r>
              <a:rPr lang="ru-RU" sz="7200" dirty="0" smtClean="0"/>
              <a:t> сенатора в </a:t>
            </a:r>
            <a:r>
              <a:rPr lang="ru-RU" sz="7200" dirty="0" err="1" smtClean="0"/>
              <a:t>Конгресі</a:t>
            </a:r>
            <a:r>
              <a:rPr lang="ru-RU" sz="7200" dirty="0" smtClean="0"/>
              <a:t> США  </a:t>
            </a:r>
            <a:r>
              <a:rPr lang="ru-RU" sz="7200" dirty="0" err="1" smtClean="0"/>
              <a:t>але</a:t>
            </a:r>
            <a:r>
              <a:rPr lang="ru-RU" sz="7200" dirty="0" smtClean="0"/>
              <a:t> </a:t>
            </a:r>
            <a:r>
              <a:rPr lang="ru-RU" sz="7200" dirty="0" err="1" smtClean="0"/>
              <a:t>зазнав</a:t>
            </a:r>
            <a:r>
              <a:rPr lang="ru-RU" sz="7200" dirty="0" smtClean="0"/>
              <a:t> </a:t>
            </a:r>
            <a:r>
              <a:rPr lang="ru-RU" sz="7200" dirty="0" err="1" smtClean="0"/>
              <a:t>невдачі</a:t>
            </a:r>
            <a:r>
              <a:rPr lang="ru-RU" sz="7200" dirty="0" smtClean="0"/>
              <a:t>. В 1920 </a:t>
            </a:r>
            <a:r>
              <a:rPr lang="ru-RU" sz="7200" dirty="0" err="1" smtClean="0"/>
              <a:t>році</a:t>
            </a:r>
            <a:r>
              <a:rPr lang="ru-RU" sz="7200" dirty="0" smtClean="0"/>
              <a:t> </a:t>
            </a:r>
            <a:r>
              <a:rPr lang="ru-RU" sz="7200" dirty="0" err="1" smtClean="0"/>
              <a:t>під</a:t>
            </a:r>
            <a:r>
              <a:rPr lang="ru-RU" sz="7200" dirty="0" smtClean="0"/>
              <a:t> </a:t>
            </a:r>
            <a:r>
              <a:rPr lang="ru-RU" sz="7200" dirty="0" err="1" smtClean="0"/>
              <a:t>гаслом</a:t>
            </a:r>
            <a:r>
              <a:rPr lang="ru-RU" sz="7200" dirty="0" smtClean="0"/>
              <a:t> </a:t>
            </a:r>
            <a:r>
              <a:rPr lang="ru-RU" sz="7200" dirty="0" err="1" smtClean="0"/>
              <a:t>вступу</a:t>
            </a:r>
            <a:r>
              <a:rPr lang="ru-RU" sz="7200" dirty="0" smtClean="0"/>
              <a:t> США до </a:t>
            </a:r>
            <a:r>
              <a:rPr lang="ru-RU" sz="7200" dirty="0" err="1" smtClean="0"/>
              <a:t>Ліги</a:t>
            </a:r>
            <a:r>
              <a:rPr lang="ru-RU" sz="7200" dirty="0" smtClean="0"/>
              <a:t> </a:t>
            </a:r>
            <a:r>
              <a:rPr lang="ru-RU" sz="7200" dirty="0" err="1" smtClean="0"/>
              <a:t>Націй</a:t>
            </a:r>
            <a:r>
              <a:rPr lang="ru-RU" sz="7200" dirty="0" smtClean="0"/>
              <a:t> Рузвельт </a:t>
            </a:r>
            <a:r>
              <a:rPr lang="ru-RU" sz="7200" dirty="0" err="1" smtClean="0"/>
              <a:t>балотувався</a:t>
            </a:r>
            <a:r>
              <a:rPr lang="ru-RU" sz="7200" dirty="0" smtClean="0"/>
              <a:t> </a:t>
            </a:r>
            <a:r>
              <a:rPr lang="ru-RU" sz="7200" dirty="0" err="1" smtClean="0"/>
              <a:t>від</a:t>
            </a:r>
            <a:r>
              <a:rPr lang="ru-RU" sz="7200" dirty="0" smtClean="0"/>
              <a:t> </a:t>
            </a:r>
            <a:r>
              <a:rPr lang="ru-RU" sz="7200" dirty="0" err="1" smtClean="0"/>
              <a:t>Демократичної</a:t>
            </a:r>
            <a:r>
              <a:rPr lang="ru-RU" sz="7200" dirty="0" smtClean="0"/>
              <a:t> </a:t>
            </a:r>
            <a:r>
              <a:rPr lang="ru-RU" sz="7200" dirty="0" err="1" smtClean="0"/>
              <a:t>партії</a:t>
            </a:r>
            <a:r>
              <a:rPr lang="ru-RU" sz="7200" dirty="0" smtClean="0"/>
              <a:t> у </a:t>
            </a:r>
            <a:r>
              <a:rPr lang="ru-RU" sz="7200" dirty="0" err="1" smtClean="0"/>
              <a:t>віце-президенти</a:t>
            </a:r>
            <a:r>
              <a:rPr lang="ru-RU" sz="7200" dirty="0" smtClean="0"/>
              <a:t> США в </a:t>
            </a:r>
            <a:r>
              <a:rPr lang="ru-RU" sz="7200" dirty="0" err="1" smtClean="0"/>
              <a:t>парі</a:t>
            </a:r>
            <a:r>
              <a:rPr lang="ru-RU" sz="7200" dirty="0" smtClean="0"/>
              <a:t> </a:t>
            </a:r>
            <a:r>
              <a:rPr lang="ru-RU" sz="7200" dirty="0" err="1" smtClean="0"/>
              <a:t>з</a:t>
            </a:r>
            <a:r>
              <a:rPr lang="ru-RU" sz="7200" dirty="0" smtClean="0"/>
              <a:t> кандидатом у </a:t>
            </a:r>
            <a:r>
              <a:rPr lang="ru-RU" sz="7200" dirty="0" err="1" smtClean="0"/>
              <a:t>президенти</a:t>
            </a:r>
            <a:r>
              <a:rPr lang="ru-RU" sz="7200" dirty="0" smtClean="0"/>
              <a:t> Джеймсом Коксом. </a:t>
            </a:r>
            <a:r>
              <a:rPr lang="ru-RU" sz="7200" dirty="0" err="1" smtClean="0"/>
              <a:t>Зазнав</a:t>
            </a:r>
            <a:r>
              <a:rPr lang="ru-RU" sz="7200" dirty="0" smtClean="0"/>
              <a:t> </a:t>
            </a:r>
            <a:r>
              <a:rPr lang="ru-RU" sz="7200" dirty="0" err="1" smtClean="0"/>
              <a:t>поразки</a:t>
            </a:r>
            <a:r>
              <a:rPr lang="ru-RU" sz="7200" dirty="0" smtClean="0"/>
              <a:t> </a:t>
            </a:r>
            <a:r>
              <a:rPr lang="ru-RU" sz="7200" dirty="0" err="1" smtClean="0"/>
              <a:t>і</a:t>
            </a:r>
            <a:r>
              <a:rPr lang="ru-RU" sz="7200" dirty="0" smtClean="0"/>
              <a:t> </a:t>
            </a:r>
            <a:r>
              <a:rPr lang="ru-RU" sz="7200" dirty="0" err="1" smtClean="0"/>
              <a:t>повернувся</a:t>
            </a:r>
            <a:r>
              <a:rPr lang="ru-RU" sz="7200" dirty="0" smtClean="0"/>
              <a:t> до </a:t>
            </a:r>
            <a:r>
              <a:rPr lang="ru-RU" sz="7200" dirty="0" err="1" smtClean="0"/>
              <a:t>приватної</a:t>
            </a:r>
            <a:r>
              <a:rPr lang="ru-RU" sz="7200" dirty="0" smtClean="0"/>
              <a:t> </a:t>
            </a:r>
            <a:r>
              <a:rPr lang="ru-RU" sz="7200" dirty="0" err="1" smtClean="0"/>
              <a:t>юридичної</a:t>
            </a:r>
            <a:r>
              <a:rPr lang="ru-RU" sz="7200" dirty="0" smtClean="0"/>
              <a:t> практики та </a:t>
            </a:r>
            <a:r>
              <a:rPr lang="ru-RU" sz="7200" dirty="0" err="1" smtClean="0"/>
              <a:t>підприємництва</a:t>
            </a:r>
            <a:r>
              <a:rPr lang="ru-RU" sz="7200" dirty="0" smtClean="0"/>
              <a:t>.</a:t>
            </a:r>
          </a:p>
          <a:p>
            <a:r>
              <a:rPr lang="ru-RU" sz="7200" dirty="0" smtClean="0"/>
              <a:t>З </a:t>
            </a:r>
            <a:r>
              <a:rPr lang="ru-RU" sz="7200" dirty="0" err="1" smtClean="0"/>
              <a:t>серпня</a:t>
            </a:r>
            <a:r>
              <a:rPr lang="ru-RU" sz="7200" dirty="0" smtClean="0"/>
              <a:t> 1921 року </a:t>
            </a:r>
            <a:r>
              <a:rPr lang="ru-RU" sz="7200" dirty="0" err="1" smtClean="0"/>
              <a:t>після</a:t>
            </a:r>
            <a:r>
              <a:rPr lang="ru-RU" sz="7200" dirty="0" smtClean="0"/>
              <a:t> </a:t>
            </a:r>
            <a:r>
              <a:rPr lang="ru-RU" sz="7200" dirty="0" err="1" smtClean="0"/>
              <a:t>купання</a:t>
            </a:r>
            <a:r>
              <a:rPr lang="ru-RU" sz="7200" dirty="0" smtClean="0"/>
              <a:t> в </a:t>
            </a:r>
            <a:r>
              <a:rPr lang="ru-RU" sz="7200" dirty="0" err="1" smtClean="0"/>
              <a:t>озері</a:t>
            </a:r>
            <a:r>
              <a:rPr lang="ru-RU" sz="7200" dirty="0" smtClean="0"/>
              <a:t> </a:t>
            </a:r>
            <a:r>
              <a:rPr lang="ru-RU" sz="7200" dirty="0" err="1" smtClean="0"/>
              <a:t>Фанді</a:t>
            </a:r>
            <a:r>
              <a:rPr lang="ru-RU" sz="7200" dirty="0" smtClean="0"/>
              <a:t> (Канада), Рузвельт </a:t>
            </a:r>
            <a:r>
              <a:rPr lang="ru-RU" sz="7200" dirty="0" err="1" smtClean="0"/>
              <a:t>захворів</a:t>
            </a:r>
            <a:r>
              <a:rPr lang="ru-RU" sz="7200" dirty="0" smtClean="0"/>
              <a:t> </a:t>
            </a:r>
            <a:r>
              <a:rPr lang="ru-RU" sz="7200" dirty="0" err="1" smtClean="0"/>
              <a:t>поліомієлітом</a:t>
            </a:r>
            <a:r>
              <a:rPr lang="ru-RU" sz="7200" dirty="0" smtClean="0"/>
              <a:t>. В </a:t>
            </a:r>
            <a:r>
              <a:rPr lang="ru-RU" sz="7200" dirty="0" err="1" smtClean="0"/>
              <a:t>результаті</a:t>
            </a:r>
            <a:r>
              <a:rPr lang="ru-RU" sz="7200" dirty="0" smtClean="0"/>
              <a:t> </a:t>
            </a:r>
            <a:r>
              <a:rPr lang="ru-RU" sz="7200" dirty="0" err="1" smtClean="0"/>
              <a:t>лікарської</a:t>
            </a:r>
            <a:r>
              <a:rPr lang="ru-RU" sz="7200" dirty="0" smtClean="0"/>
              <a:t> </a:t>
            </a:r>
            <a:r>
              <a:rPr lang="ru-RU" sz="7200" dirty="0" err="1" smtClean="0"/>
              <a:t>помилки</a:t>
            </a:r>
            <a:r>
              <a:rPr lang="ru-RU" sz="7200" dirty="0" smtClean="0"/>
              <a:t> </a:t>
            </a:r>
            <a:r>
              <a:rPr lang="ru-RU" sz="7200" dirty="0" err="1" smtClean="0"/>
              <a:t>хірурга</a:t>
            </a:r>
            <a:r>
              <a:rPr lang="ru-RU" sz="7200" dirty="0" smtClean="0"/>
              <a:t> У. </a:t>
            </a:r>
            <a:r>
              <a:rPr lang="ru-RU" sz="7200" dirty="0" err="1" smtClean="0"/>
              <a:t>Кіна</a:t>
            </a:r>
            <a:r>
              <a:rPr lang="ru-RU" sz="7200" dirty="0" smtClean="0"/>
              <a:t>, Рузвельту </a:t>
            </a:r>
            <a:r>
              <a:rPr lang="ru-RU" sz="7200" dirty="0" err="1" smtClean="0"/>
              <a:t>було</a:t>
            </a:r>
            <a:r>
              <a:rPr lang="ru-RU" sz="7200" dirty="0" smtClean="0"/>
              <a:t> </a:t>
            </a:r>
            <a:r>
              <a:rPr lang="ru-RU" sz="7200" dirty="0" err="1" smtClean="0"/>
              <a:t>призначено</a:t>
            </a:r>
            <a:r>
              <a:rPr lang="ru-RU" sz="7200" dirty="0" smtClean="0"/>
              <a:t> </a:t>
            </a:r>
            <a:r>
              <a:rPr lang="ru-RU" sz="7200" dirty="0" err="1" smtClean="0"/>
              <a:t>неправильне</a:t>
            </a:r>
            <a:r>
              <a:rPr lang="ru-RU" sz="7200" dirty="0" smtClean="0"/>
              <a:t> </a:t>
            </a:r>
            <a:r>
              <a:rPr lang="ru-RU" sz="7200" dirty="0" err="1" smtClean="0"/>
              <a:t>лікування</a:t>
            </a:r>
            <a:r>
              <a:rPr lang="ru-RU" sz="7200" dirty="0" smtClean="0"/>
              <a:t>, яке </a:t>
            </a:r>
            <a:r>
              <a:rPr lang="ru-RU" sz="7200" dirty="0" err="1" smtClean="0"/>
              <a:t>призвело</a:t>
            </a:r>
            <a:r>
              <a:rPr lang="ru-RU" sz="7200" dirty="0" smtClean="0"/>
              <a:t> до </a:t>
            </a:r>
            <a:r>
              <a:rPr lang="ru-RU" sz="7200" dirty="0" err="1" smtClean="0"/>
              <a:t>паралічу</a:t>
            </a:r>
            <a:r>
              <a:rPr lang="ru-RU" sz="7200" dirty="0" smtClean="0"/>
              <a:t>. </a:t>
            </a:r>
            <a:r>
              <a:rPr lang="ru-RU" sz="7200" dirty="0" err="1" smtClean="0"/>
              <a:t>Після</a:t>
            </a:r>
            <a:r>
              <a:rPr lang="ru-RU" sz="7200" dirty="0" smtClean="0"/>
              <a:t> </a:t>
            </a:r>
            <a:r>
              <a:rPr lang="ru-RU" sz="7200" dirty="0" err="1" smtClean="0"/>
              <a:t>дзвінка</a:t>
            </a:r>
            <a:r>
              <a:rPr lang="ru-RU" sz="7200" dirty="0" smtClean="0"/>
              <a:t> </a:t>
            </a:r>
            <a:r>
              <a:rPr lang="ru-RU" sz="7200" dirty="0" err="1" smtClean="0"/>
              <a:t>з</a:t>
            </a:r>
            <a:r>
              <a:rPr lang="ru-RU" sz="7200" dirty="0" smtClean="0"/>
              <a:t> Бостона доктора Роберта </a:t>
            </a:r>
            <a:r>
              <a:rPr lang="ru-RU" sz="7200" dirty="0" err="1" smtClean="0"/>
              <a:t>Ловетта</a:t>
            </a:r>
            <a:r>
              <a:rPr lang="ru-RU" sz="7200" dirty="0" smtClean="0"/>
              <a:t>, </a:t>
            </a:r>
            <a:r>
              <a:rPr lang="ru-RU" sz="7200" dirty="0" err="1" smtClean="0"/>
              <a:t>діагноз</a:t>
            </a:r>
            <a:r>
              <a:rPr lang="ru-RU" sz="7200" dirty="0" smtClean="0"/>
              <a:t> </a:t>
            </a:r>
            <a:r>
              <a:rPr lang="ru-RU" sz="7200" dirty="0" err="1" smtClean="0"/>
              <a:t>був</a:t>
            </a:r>
            <a:r>
              <a:rPr lang="ru-RU" sz="7200" dirty="0" smtClean="0"/>
              <a:t> </a:t>
            </a:r>
            <a:r>
              <a:rPr lang="ru-RU" sz="7200" dirty="0" err="1" smtClean="0"/>
              <a:t>встановлений</a:t>
            </a:r>
            <a:r>
              <a:rPr lang="ru-RU" sz="7200" dirty="0" smtClean="0"/>
              <a:t>, </a:t>
            </a:r>
            <a:r>
              <a:rPr lang="ru-RU" sz="7200" dirty="0" err="1" smtClean="0"/>
              <a:t>однак</a:t>
            </a:r>
            <a:r>
              <a:rPr lang="ru-RU" sz="7200" dirty="0" smtClean="0"/>
              <a:t> </a:t>
            </a:r>
            <a:r>
              <a:rPr lang="ru-RU" sz="7200" dirty="0" err="1" smtClean="0"/>
              <a:t>лікування</a:t>
            </a:r>
            <a:r>
              <a:rPr lang="ru-RU" sz="7200" dirty="0" smtClean="0"/>
              <a:t> не </a:t>
            </a:r>
            <a:r>
              <a:rPr lang="ru-RU" sz="7200" dirty="0" err="1" smtClean="0"/>
              <a:t>призвело</a:t>
            </a:r>
            <a:r>
              <a:rPr lang="ru-RU" sz="7200" dirty="0" smtClean="0"/>
              <a:t> до </a:t>
            </a:r>
            <a:r>
              <a:rPr lang="ru-RU" sz="7200" dirty="0" err="1" smtClean="0"/>
              <a:t>відновлення</a:t>
            </a:r>
            <a:r>
              <a:rPr lang="ru-RU" sz="7200" dirty="0" smtClean="0"/>
              <a:t> </a:t>
            </a:r>
            <a:r>
              <a:rPr lang="ru-RU" sz="7200" dirty="0" err="1" smtClean="0"/>
              <a:t>діяльності</a:t>
            </a:r>
            <a:r>
              <a:rPr lang="ru-RU" sz="7200" dirty="0" smtClean="0"/>
              <a:t> </a:t>
            </a:r>
            <a:r>
              <a:rPr lang="ru-RU" sz="7200" dirty="0" err="1" smtClean="0"/>
              <a:t>ніг</a:t>
            </a:r>
            <a:r>
              <a:rPr lang="ru-RU" sz="7200" dirty="0" smtClean="0"/>
              <a:t>.</a:t>
            </a:r>
            <a:r>
              <a:rPr lang="ru-RU" sz="7200" baseline="30000" dirty="0" smtClean="0">
                <a:hlinkClick r:id="rId2"/>
              </a:rPr>
              <a:t>[4]</a:t>
            </a:r>
            <a:r>
              <a:rPr lang="ru-RU" sz="7200" dirty="0" smtClean="0"/>
              <a:t> </a:t>
            </a:r>
            <a:r>
              <a:rPr lang="ru-RU" sz="7200" dirty="0" err="1" smtClean="0"/>
              <a:t>Політик</a:t>
            </a:r>
            <a:r>
              <a:rPr lang="ru-RU" sz="7200" dirty="0" smtClean="0"/>
              <a:t> на все </a:t>
            </a:r>
            <a:r>
              <a:rPr lang="ru-RU" sz="7200" dirty="0" err="1" smtClean="0"/>
              <a:t>життя</a:t>
            </a:r>
            <a:r>
              <a:rPr lang="ru-RU" sz="7200" dirty="0" smtClean="0"/>
              <a:t> став </a:t>
            </a:r>
            <a:r>
              <a:rPr lang="ru-RU" sz="7200" dirty="0" err="1" smtClean="0"/>
              <a:t>інвалідом</a:t>
            </a:r>
            <a:r>
              <a:rPr lang="ru-RU" sz="7200" dirty="0" smtClean="0"/>
              <a:t>, </a:t>
            </a:r>
            <a:r>
              <a:rPr lang="ru-RU" sz="7200" dirty="0" err="1" smtClean="0"/>
              <a:t>втратив</a:t>
            </a:r>
            <a:r>
              <a:rPr lang="ru-RU" sz="7200" dirty="0" smtClean="0"/>
              <a:t> </a:t>
            </a:r>
            <a:r>
              <a:rPr lang="ru-RU" sz="7200" dirty="0" err="1" smtClean="0"/>
              <a:t>здатність</a:t>
            </a:r>
            <a:r>
              <a:rPr lang="ru-RU" sz="7200" dirty="0" smtClean="0"/>
              <a:t> </a:t>
            </a:r>
            <a:r>
              <a:rPr lang="ru-RU" sz="7200" dirty="0" err="1" smtClean="0"/>
              <a:t>вільно</a:t>
            </a:r>
            <a:r>
              <a:rPr lang="ru-RU" sz="7200" dirty="0" smtClean="0"/>
              <a:t> </a:t>
            </a:r>
            <a:r>
              <a:rPr lang="ru-RU" sz="7200" dirty="0" err="1" smtClean="0"/>
              <a:t>пересуватися</a:t>
            </a:r>
            <a:r>
              <a:rPr lang="ru-RU" sz="7200" dirty="0" smtClean="0"/>
              <a:t>. </a:t>
            </a:r>
            <a:r>
              <a:rPr lang="ru-RU" sz="7200" dirty="0" err="1" smtClean="0"/>
              <a:t>Однак</a:t>
            </a:r>
            <a:r>
              <a:rPr lang="ru-RU" sz="7200" dirty="0" smtClean="0"/>
              <a:t> Рузвельт не </a:t>
            </a:r>
            <a:r>
              <a:rPr lang="ru-RU" sz="7200" dirty="0" err="1" smtClean="0"/>
              <a:t>змирився</a:t>
            </a:r>
            <a:r>
              <a:rPr lang="ru-RU" sz="7200" dirty="0" smtClean="0"/>
              <a:t> </a:t>
            </a:r>
            <a:r>
              <a:rPr lang="ru-RU" sz="7200" dirty="0" err="1" smtClean="0"/>
              <a:t>з</a:t>
            </a:r>
            <a:r>
              <a:rPr lang="ru-RU" sz="7200" dirty="0" smtClean="0"/>
              <a:t> хворобою, проходив курс </a:t>
            </a:r>
            <a:r>
              <a:rPr lang="ru-RU" sz="7200" dirty="0" err="1" smtClean="0"/>
              <a:t>спеціальних</a:t>
            </a:r>
            <a:r>
              <a:rPr lang="ru-RU" sz="7200" dirty="0" smtClean="0"/>
              <a:t> процедур </a:t>
            </a:r>
            <a:r>
              <a:rPr lang="ru-RU" sz="7200" dirty="0" err="1" smtClean="0"/>
              <a:t>і</a:t>
            </a:r>
            <a:r>
              <a:rPr lang="ru-RU" sz="7200" dirty="0" smtClean="0"/>
              <a:t> </a:t>
            </a:r>
            <a:r>
              <a:rPr lang="ru-RU" sz="7200" dirty="0" err="1" smtClean="0"/>
              <a:t>пізніше</a:t>
            </a:r>
            <a:r>
              <a:rPr lang="ru-RU" sz="7200" dirty="0" smtClean="0"/>
              <a:t> на </a:t>
            </a:r>
            <a:r>
              <a:rPr lang="ru-RU" sz="7200" dirty="0" err="1" smtClean="0"/>
              <a:t>публіці</a:t>
            </a:r>
            <a:r>
              <a:rPr lang="ru-RU" sz="7200" dirty="0" smtClean="0"/>
              <a:t> </a:t>
            </a:r>
            <a:r>
              <a:rPr lang="ru-RU" sz="7200" dirty="0" err="1" smtClean="0"/>
              <a:t>старався</a:t>
            </a:r>
            <a:r>
              <a:rPr lang="ru-RU" sz="7200" dirty="0" smtClean="0"/>
              <a:t> </a:t>
            </a:r>
            <a:r>
              <a:rPr lang="ru-RU" sz="7200" dirty="0" err="1" smtClean="0"/>
              <a:t>робити</a:t>
            </a:r>
            <a:r>
              <a:rPr lang="ru-RU" sz="7200" dirty="0" smtClean="0"/>
              <a:t> </a:t>
            </a:r>
            <a:r>
              <a:rPr lang="ru-RU" sz="7200" dirty="0" err="1" smtClean="0"/>
              <a:t>свій</a:t>
            </a:r>
            <a:r>
              <a:rPr lang="ru-RU" sz="7200" dirty="0" smtClean="0"/>
              <a:t> стан як </a:t>
            </a:r>
            <a:r>
              <a:rPr lang="ru-RU" sz="7200" dirty="0" err="1" smtClean="0"/>
              <a:t>можна</a:t>
            </a:r>
            <a:r>
              <a:rPr lang="ru-RU" sz="7200" dirty="0" smtClean="0"/>
              <a:t> </a:t>
            </a:r>
            <a:r>
              <a:rPr lang="ru-RU" sz="7200" dirty="0" err="1" smtClean="0"/>
              <a:t>менш</a:t>
            </a:r>
            <a:r>
              <a:rPr lang="ru-RU" sz="7200" dirty="0" smtClean="0"/>
              <a:t> </a:t>
            </a:r>
            <a:r>
              <a:rPr lang="ru-RU" sz="7200" dirty="0" err="1" smtClean="0"/>
              <a:t>помітним</a:t>
            </a:r>
            <a:r>
              <a:rPr lang="ru-RU" sz="7200" dirty="0" smtClean="0"/>
              <a:t>. Рузвельт на три роки </a:t>
            </a:r>
            <a:r>
              <a:rPr lang="ru-RU" sz="7200" dirty="0" err="1" smtClean="0"/>
              <a:t>відійшов</a:t>
            </a:r>
            <a:r>
              <a:rPr lang="ru-RU" sz="7200" dirty="0" smtClean="0"/>
              <a:t> </a:t>
            </a:r>
            <a:r>
              <a:rPr lang="ru-RU" sz="7200" dirty="0" err="1" smtClean="0"/>
              <a:t>від</a:t>
            </a:r>
            <a:r>
              <a:rPr lang="ru-RU" sz="7200" dirty="0" smtClean="0"/>
              <a:t> </a:t>
            </a:r>
            <a:r>
              <a:rPr lang="ru-RU" sz="7200" dirty="0" err="1" smtClean="0"/>
              <a:t>політики</a:t>
            </a:r>
            <a:r>
              <a:rPr lang="ru-RU" sz="7200" dirty="0" smtClean="0"/>
              <a:t> </a:t>
            </a:r>
            <a:r>
              <a:rPr lang="ru-RU" sz="7200" dirty="0" err="1" smtClean="0"/>
              <a:t>і</a:t>
            </a:r>
            <a:r>
              <a:rPr lang="ru-RU" sz="7200" dirty="0" smtClean="0"/>
              <a:t> </a:t>
            </a:r>
            <a:r>
              <a:rPr lang="ru-RU" sz="7200" dirty="0" err="1" smtClean="0"/>
              <a:t>занурився</a:t>
            </a:r>
            <a:r>
              <a:rPr lang="ru-RU" sz="7200" dirty="0" smtClean="0"/>
              <a:t> в </a:t>
            </a:r>
            <a:r>
              <a:rPr lang="ru-RU" sz="7200" dirty="0" err="1" smtClean="0"/>
              <a:t>роздуми</a:t>
            </a:r>
            <a:r>
              <a:rPr lang="ru-RU" sz="7200" dirty="0" smtClean="0"/>
              <a:t>. До 1928року </a:t>
            </a:r>
            <a:r>
              <a:rPr lang="ru-RU" sz="7200" dirty="0" err="1" smtClean="0"/>
              <a:t>залишався</a:t>
            </a:r>
            <a:r>
              <a:rPr lang="ru-RU" sz="7200" dirty="0" smtClean="0"/>
              <a:t> «в </a:t>
            </a:r>
            <a:r>
              <a:rPr lang="ru-RU" sz="7200" dirty="0" err="1" smtClean="0"/>
              <a:t>тіні</a:t>
            </a:r>
            <a:r>
              <a:rPr lang="ru-RU" sz="7200" dirty="0" smtClean="0"/>
              <a:t>», не заявляв про себе на </a:t>
            </a:r>
            <a:r>
              <a:rPr lang="ru-RU" sz="7200" dirty="0" err="1" smtClean="0"/>
              <a:t>громадській</a:t>
            </a:r>
            <a:r>
              <a:rPr lang="ru-RU" sz="7200" dirty="0" smtClean="0"/>
              <a:t> </a:t>
            </a:r>
            <a:r>
              <a:rPr lang="ru-RU" sz="7200" dirty="0" err="1" smtClean="0"/>
              <a:t>або</a:t>
            </a:r>
            <a:r>
              <a:rPr lang="ru-RU" sz="7200" dirty="0" smtClean="0"/>
              <a:t> </a:t>
            </a:r>
            <a:r>
              <a:rPr lang="ru-RU" sz="7200" dirty="0" err="1" smtClean="0"/>
              <a:t>політичній</a:t>
            </a:r>
            <a:r>
              <a:rPr lang="ru-RU" sz="7200" dirty="0" smtClean="0"/>
              <a:t> </a:t>
            </a:r>
            <a:r>
              <a:rPr lang="ru-RU" sz="7200" dirty="0" err="1" smtClean="0"/>
              <a:t>арені</a:t>
            </a:r>
            <a:r>
              <a:rPr lang="ru-RU" sz="7200" dirty="0" smtClean="0"/>
              <a:t>, </a:t>
            </a:r>
            <a:r>
              <a:rPr lang="ru-RU" sz="7200" dirty="0" err="1" smtClean="0"/>
              <a:t>але</a:t>
            </a:r>
            <a:r>
              <a:rPr lang="ru-RU" sz="7200" dirty="0" smtClean="0"/>
              <a:t> </a:t>
            </a:r>
            <a:r>
              <a:rPr lang="ru-RU" sz="7200" dirty="0" err="1" smtClean="0"/>
              <a:t>стає</a:t>
            </a:r>
            <a:r>
              <a:rPr lang="ru-RU" sz="7200" dirty="0" smtClean="0"/>
              <a:t> все </a:t>
            </a:r>
            <a:r>
              <a:rPr lang="ru-RU" sz="7200" dirty="0" err="1" smtClean="0"/>
              <a:t>помітнішою</a:t>
            </a:r>
            <a:r>
              <a:rPr lang="ru-RU" sz="7200" dirty="0" smtClean="0"/>
              <a:t> </a:t>
            </a:r>
            <a:r>
              <a:rPr lang="ru-RU" sz="7200" dirty="0" err="1" smtClean="0"/>
              <a:t>фігурою</a:t>
            </a:r>
            <a:r>
              <a:rPr lang="ru-RU" sz="7200" dirty="0" smtClean="0"/>
              <a:t> в </a:t>
            </a:r>
            <a:r>
              <a:rPr lang="ru-RU" sz="7200" dirty="0" err="1" smtClean="0"/>
              <a:t>керівництві</a:t>
            </a:r>
            <a:r>
              <a:rPr lang="ru-RU" sz="7200" dirty="0" smtClean="0"/>
              <a:t> </a:t>
            </a:r>
            <a:r>
              <a:rPr lang="ru-RU" sz="7200" dirty="0" err="1" smtClean="0"/>
              <a:t>Демократичної</a:t>
            </a:r>
            <a:r>
              <a:rPr lang="ru-RU" sz="7200" dirty="0" smtClean="0"/>
              <a:t> </a:t>
            </a:r>
            <a:r>
              <a:rPr lang="ru-RU" sz="7200" dirty="0" err="1" smtClean="0"/>
              <a:t>партії</a:t>
            </a:r>
            <a:r>
              <a:rPr lang="ru-RU" sz="72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кар'єра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3786214" cy="47577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</a:t>
            </a:r>
          </a:p>
          <a:p>
            <a:pPr>
              <a:buNone/>
            </a:pPr>
            <a:r>
              <a:rPr lang="ru-RU" sz="2400" dirty="0" smtClean="0"/>
              <a:t>     </a:t>
            </a:r>
            <a:r>
              <a:rPr lang="ru-RU" sz="2800" dirty="0" smtClean="0"/>
              <a:t>На </a:t>
            </a:r>
            <a:r>
              <a:rPr lang="ru-RU" sz="2800" dirty="0" err="1" smtClean="0"/>
              <a:t>президентських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виборах</a:t>
            </a:r>
            <a:r>
              <a:rPr lang="ru-RU" sz="2800" dirty="0" smtClean="0"/>
              <a:t> 1933 Рузвельт </a:t>
            </a:r>
            <a:r>
              <a:rPr lang="ru-RU" sz="2800" dirty="0" err="1" smtClean="0"/>
              <a:t>отримав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переважну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голосів</a:t>
            </a:r>
            <a:r>
              <a:rPr lang="ru-RU" sz="2800" dirty="0" smtClean="0"/>
              <a:t>. За </a:t>
            </a:r>
            <a:r>
              <a:rPr lang="ru-RU" sz="2800" dirty="0" err="1" smtClean="0"/>
              <a:t>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проголосували</a:t>
            </a:r>
            <a:r>
              <a:rPr lang="ru-RU" sz="2800" dirty="0" smtClean="0"/>
              <a:t> -22,8 млн. </a:t>
            </a:r>
            <a:r>
              <a:rPr lang="ru-RU" sz="2800" dirty="0" err="1" smtClean="0"/>
              <a:t>чоловік</a:t>
            </a:r>
            <a:r>
              <a:rPr lang="ru-RU" sz="2800" dirty="0" smtClean="0"/>
              <a:t> (Г. Гувер - 15,7 млн.).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став 32-президентом США.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Перше президентство</a:t>
            </a:r>
            <a:endParaRPr lang="ru-RU" dirty="0"/>
          </a:p>
        </p:txBody>
      </p:sp>
      <p:pic>
        <p:nvPicPr>
          <p:cNvPr id="3074" name="Picture 2" descr="http://prousa.ru/images/people/presidents/franklin_rooseve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000240"/>
            <a:ext cx="4310913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7929618" cy="2428892"/>
          </a:xfrm>
        </p:spPr>
        <p:txBody>
          <a:bodyPr>
            <a:normAutofit lnSpcReduction="10000"/>
          </a:bodyPr>
          <a:lstStyle/>
          <a:p>
            <a:r>
              <a:rPr lang="ru-RU" sz="1800" dirty="0" err="1" smtClean="0"/>
              <a:t>Країна</a:t>
            </a:r>
            <a:r>
              <a:rPr lang="ru-RU" sz="1800" dirty="0" smtClean="0"/>
              <a:t> переживала саму </a:t>
            </a:r>
            <a:r>
              <a:rPr lang="ru-RU" sz="1800" dirty="0" err="1" smtClean="0"/>
              <a:t>глибоку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масштабну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економічну</a:t>
            </a:r>
            <a:r>
              <a:rPr lang="ru-RU" sz="1800" dirty="0" smtClean="0"/>
              <a:t> кризу в </a:t>
            </a:r>
            <a:r>
              <a:rPr lang="ru-RU" sz="1800" dirty="0" err="1" smtClean="0"/>
              <a:t>своїй</a:t>
            </a:r>
            <a:r>
              <a:rPr lang="ru-RU" sz="1800" dirty="0" smtClean="0"/>
              <a:t> </a:t>
            </a:r>
            <a:r>
              <a:rPr lang="ru-RU" sz="1800" dirty="0" err="1" smtClean="0"/>
              <a:t>історії</a:t>
            </a:r>
            <a:r>
              <a:rPr lang="ru-RU" sz="1800" dirty="0" smtClean="0"/>
              <a:t>. До моменту </a:t>
            </a:r>
            <a:r>
              <a:rPr lang="ru-RU" sz="1800" dirty="0" err="1" smtClean="0"/>
              <a:t>офіційного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вступу</a:t>
            </a:r>
            <a:r>
              <a:rPr lang="ru-RU" sz="1800" dirty="0" smtClean="0"/>
              <a:t> Рузвельта на посаду президент </a:t>
            </a:r>
            <a:r>
              <a:rPr lang="ru-RU" sz="1800" dirty="0" err="1" smtClean="0"/>
              <a:t>банківська</a:t>
            </a:r>
            <a:r>
              <a:rPr lang="ru-RU" sz="1800" dirty="0" smtClean="0"/>
              <a:t> 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фінансова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США </a:t>
            </a:r>
            <a:r>
              <a:rPr lang="ru-RU" sz="1800" dirty="0" err="1" smtClean="0"/>
              <a:t>зазнали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повного</a:t>
            </a:r>
            <a:r>
              <a:rPr lang="ru-RU" sz="1800" dirty="0" smtClean="0"/>
              <a:t> краху. Банки не могли нормально </a:t>
            </a:r>
            <a:r>
              <a:rPr lang="ru-RU" sz="1800" dirty="0" err="1" smtClean="0"/>
              <a:t>функціонувати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губернатори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штатів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оголосили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закриття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Тому </a:t>
            </a:r>
            <a:r>
              <a:rPr lang="ru-RU" sz="1800" dirty="0" err="1" smtClean="0"/>
              <a:t>свій</a:t>
            </a:r>
            <a:r>
              <a:rPr lang="ru-RU" sz="1800" dirty="0" smtClean="0"/>
              <a:t> перший </a:t>
            </a:r>
            <a:r>
              <a:rPr lang="ru-RU" sz="1800" dirty="0" err="1" smtClean="0"/>
              <a:t>робочий</a:t>
            </a:r>
            <a:r>
              <a:rPr lang="ru-RU" sz="1800" dirty="0" smtClean="0"/>
              <a:t> день президент Рузвельт </a:t>
            </a:r>
            <a:r>
              <a:rPr lang="ru-RU" sz="1800" dirty="0" err="1" smtClean="0"/>
              <a:t>Змушений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розпочати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ухвалення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термінових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порятунку</a:t>
            </a:r>
            <a:r>
              <a:rPr lang="ru-RU" sz="1800" dirty="0" smtClean="0"/>
              <a:t> </a:t>
            </a:r>
            <a:r>
              <a:rPr lang="ru-RU" sz="1800" dirty="0" err="1" smtClean="0"/>
              <a:t>банків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у США </a:t>
            </a:r>
            <a:r>
              <a:rPr lang="ru-RU" sz="1800" dirty="0" err="1" smtClean="0"/>
              <a:t>налічувалося</a:t>
            </a:r>
            <a:r>
              <a:rPr lang="ru-RU" sz="1800" dirty="0" smtClean="0"/>
              <a:t> около 14207,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федеральними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4897 </a:t>
            </a:r>
            <a:r>
              <a:rPr lang="ru-RU" sz="1800" dirty="0" err="1" smtClean="0"/>
              <a:t>банків</a:t>
            </a:r>
            <a:r>
              <a:rPr lang="ru-RU" sz="1800" dirty="0" smtClean="0"/>
              <a:t>, а </a:t>
            </a:r>
            <a:r>
              <a:rPr lang="ru-RU" sz="1800" dirty="0" err="1" smtClean="0"/>
              <a:t>решта-місцевими</a:t>
            </a:r>
            <a:r>
              <a:rPr lang="ru-RU" sz="1800" dirty="0" smtClean="0"/>
              <a:t>.</a:t>
            </a:r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Перше президентство</a:t>
            </a:r>
            <a:endParaRPr lang="ru-RU" dirty="0"/>
          </a:p>
        </p:txBody>
      </p:sp>
      <p:pic>
        <p:nvPicPr>
          <p:cNvPr id="2050" name="Picture 2" descr="http://go2.imgsmail.ru/imgpreview?key=http%3A//fengshui-volkova.com/wp-content/uploads/2012/07/money-770x448.jpg&amp;mb=imgdb_preview_9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786190"/>
            <a:ext cx="5454965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Новий</a:t>
            </a:r>
            <a:r>
              <a:rPr lang="ru-RU" dirty="0" smtClean="0"/>
              <a:t> курс » -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проводиться </a:t>
            </a:r>
            <a:r>
              <a:rPr lang="ru-RU" dirty="0" err="1" smtClean="0"/>
              <a:t>адміністрацією</a:t>
            </a:r>
            <a:r>
              <a:rPr lang="ru-RU" dirty="0" smtClean="0"/>
              <a:t> </a:t>
            </a:r>
            <a:r>
              <a:rPr lang="ru-RU" dirty="0" err="1" smtClean="0"/>
              <a:t>Франкліна</a:t>
            </a:r>
            <a:r>
              <a:rPr lang="ru-RU" dirty="0" smtClean="0"/>
              <a:t> </a:t>
            </a:r>
            <a:r>
              <a:rPr lang="ru-RU" dirty="0" err="1" smtClean="0"/>
              <a:t>ДеланоРузвельта</a:t>
            </a:r>
            <a:r>
              <a:rPr lang="ru-RU" dirty="0" smtClean="0"/>
              <a:t>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1933 року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виходу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масштабної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 (Велика </a:t>
            </a:r>
            <a:r>
              <a:rPr lang="ru-RU" dirty="0" err="1" smtClean="0"/>
              <a:t>депресія</a:t>
            </a:r>
            <a:r>
              <a:rPr lang="ru-RU" dirty="0" smtClean="0"/>
              <a:t>)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охопила</a:t>
            </a:r>
            <a:r>
              <a:rPr lang="ru-RU" dirty="0" smtClean="0"/>
              <a:t> США в 1929-1939 .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Новий</a:t>
            </a:r>
            <a:r>
              <a:rPr lang="ru-RU" dirty="0" smtClean="0"/>
              <a:t> курс » Рузвельта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«Нового курсу»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проведені</a:t>
            </a:r>
            <a:r>
              <a:rPr lang="ru-RU" dirty="0" smtClean="0"/>
              <a:t> через </a:t>
            </a:r>
            <a:r>
              <a:rPr lang="ru-RU" dirty="0" err="1" smtClean="0"/>
              <a:t>Конгрес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президентського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Рузвельта в 1933-1936 роках. </a:t>
            </a:r>
            <a:r>
              <a:rPr lang="ru-RU" dirty="0" err="1" smtClean="0"/>
              <a:t>Їх</a:t>
            </a:r>
            <a:r>
              <a:rPr lang="ru-RU" dirty="0" smtClean="0"/>
              <a:t> метою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облегченіеположенія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,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реформа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повторення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депресії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Новий</a:t>
            </a:r>
            <a:r>
              <a:rPr lang="ru-RU" dirty="0" smtClean="0"/>
              <a:t> курс » Рузвельта </a:t>
            </a:r>
            <a:r>
              <a:rPr lang="ru-RU" dirty="0" err="1" smtClean="0"/>
              <a:t>Перетворення</a:t>
            </a:r>
            <a:r>
              <a:rPr lang="ru-RU" dirty="0" smtClean="0"/>
              <a:t> Рузвельта по « Новому курсу » </a:t>
            </a:r>
            <a:r>
              <a:rPr lang="ru-RU" dirty="0" err="1" smtClean="0"/>
              <a:t>охоплювали</a:t>
            </a:r>
            <a:r>
              <a:rPr lang="ru-RU" dirty="0" smtClean="0"/>
              <a:t> практично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, </a:t>
            </a:r>
            <a:r>
              <a:rPr lang="ru-RU" dirty="0" err="1" smtClean="0"/>
              <a:t>егореформи</a:t>
            </a:r>
            <a:r>
              <a:rPr lang="ru-RU" dirty="0" smtClean="0"/>
              <a:t> </a:t>
            </a:r>
            <a:r>
              <a:rPr lang="ru-RU" dirty="0" err="1" smtClean="0"/>
              <a:t>полягали</a:t>
            </a:r>
            <a:r>
              <a:rPr lang="ru-RU" dirty="0" smtClean="0"/>
              <a:t> в </a:t>
            </a:r>
            <a:r>
              <a:rPr lang="ru-RU" dirty="0" err="1" smtClean="0"/>
              <a:t>наступному</a:t>
            </a:r>
            <a:r>
              <a:rPr lang="ru-RU" dirty="0" smtClean="0"/>
              <a:t>: </a:t>
            </a:r>
            <a:r>
              <a:rPr lang="ru-RU" dirty="0" err="1" smtClean="0"/>
              <a:t>стабілізація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, </a:t>
            </a:r>
            <a:r>
              <a:rPr lang="ru-RU" dirty="0" err="1" smtClean="0"/>
              <a:t>реформи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сільському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 ,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безробіттям</a:t>
            </a:r>
            <a:r>
              <a:rPr lang="ru-RU" dirty="0" smtClean="0"/>
              <a:t> , </a:t>
            </a:r>
            <a:r>
              <a:rPr lang="ru-RU" dirty="0" err="1" smtClean="0"/>
              <a:t>закони</a:t>
            </a:r>
            <a:r>
              <a:rPr lang="ru-RU" dirty="0" smtClean="0"/>
              <a:t> про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,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, </a:t>
            </a:r>
            <a:r>
              <a:rPr lang="ru-RU" dirty="0" err="1" smtClean="0"/>
              <a:t>пенсійні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 , </a:t>
            </a:r>
            <a:r>
              <a:rPr lang="ru-RU" dirty="0" err="1" smtClean="0"/>
              <a:t>житлове</a:t>
            </a:r>
            <a:r>
              <a:rPr lang="ru-RU" dirty="0" smtClean="0"/>
              <a:t> </a:t>
            </a:r>
            <a:r>
              <a:rPr lang="ru-RU" dirty="0" err="1" smtClean="0"/>
              <a:t>будівництво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Новий</a:t>
            </a:r>
            <a:r>
              <a:rPr lang="ru-RU" dirty="0" smtClean="0"/>
              <a:t> курс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24" cy="290037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1936 - </a:t>
            </a:r>
            <a:r>
              <a:rPr lang="ru-RU" sz="2000" dirty="0" err="1" smtClean="0"/>
              <a:t>знову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президентські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вибори</a:t>
            </a:r>
            <a:r>
              <a:rPr lang="ru-RU" sz="2000" dirty="0" smtClean="0"/>
              <a:t> «</a:t>
            </a:r>
            <a:r>
              <a:rPr lang="ru-RU" sz="2000" dirty="0" err="1" smtClean="0"/>
              <a:t>Новий</a:t>
            </a:r>
            <a:r>
              <a:rPr lang="ru-RU" sz="2000" dirty="0" smtClean="0"/>
              <a:t> курс» поправив обстановку: 8 млн.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отримали</a:t>
            </a:r>
            <a:r>
              <a:rPr lang="ru-RU" sz="2000" dirty="0" smtClean="0"/>
              <a:t> роботу. </a:t>
            </a:r>
            <a:r>
              <a:rPr lang="ru-RU" sz="2000" dirty="0" err="1" smtClean="0"/>
              <a:t>Індекс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піднявся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58 </a:t>
            </a:r>
            <a:r>
              <a:rPr lang="ru-RU" sz="2000" dirty="0" err="1" smtClean="0"/>
              <a:t>пунктів</a:t>
            </a:r>
            <a:r>
              <a:rPr lang="ru-RU" sz="2000" dirty="0" smtClean="0"/>
              <a:t> у 1932году до 101 пункту в 1934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. </a:t>
            </a:r>
            <a:r>
              <a:rPr lang="ru-RU" sz="2000" dirty="0" err="1" smtClean="0"/>
              <a:t>Обсяг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страхування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склав</a:t>
            </a:r>
            <a:r>
              <a:rPr lang="ru-RU" sz="2000" dirty="0" smtClean="0"/>
              <a:t> 3 млрд. </a:t>
            </a:r>
            <a:r>
              <a:rPr lang="ru-RU" sz="2000" dirty="0" err="1" smtClean="0"/>
              <a:t>доларів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національний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дохід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збільшився</a:t>
            </a:r>
            <a:r>
              <a:rPr lang="ru-RU" sz="2000" dirty="0" smtClean="0"/>
              <a:t> на30 </a:t>
            </a:r>
            <a:r>
              <a:rPr lang="ru-RU" sz="2000" dirty="0" err="1" smtClean="0"/>
              <a:t>відсотків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Друге </a:t>
            </a:r>
            <a:r>
              <a:rPr lang="uk-UA" dirty="0" err="1" smtClean="0"/>
              <a:t>президенство</a:t>
            </a:r>
            <a:endParaRPr lang="ru-RU" dirty="0"/>
          </a:p>
        </p:txBody>
      </p:sp>
      <p:pic>
        <p:nvPicPr>
          <p:cNvPr id="1026" name="Picture 2" descr="http://school.xvatit.com/images/b/ba/7987546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852"/>
            <a:ext cx="4143404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225742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відзначений</a:t>
            </a:r>
            <a:r>
              <a:rPr lang="ru-RU" dirty="0" smtClean="0"/>
              <a:t> спадом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навесні</a:t>
            </a:r>
            <a:r>
              <a:rPr lang="ru-RU" dirty="0" smtClean="0"/>
              <a:t> 1938 року. У </a:t>
            </a:r>
            <a:r>
              <a:rPr lang="ru-RU" dirty="0" err="1" smtClean="0"/>
              <a:t>виступах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каміна</a:t>
            </a:r>
            <a:r>
              <a:rPr lang="ru-RU" dirty="0" smtClean="0"/>
              <a:t> звучали </a:t>
            </a:r>
            <a:r>
              <a:rPr lang="ru-RU" dirty="0" err="1" smtClean="0"/>
              <a:t>нові</a:t>
            </a:r>
            <a:r>
              <a:rPr lang="ru-RU" dirty="0" smtClean="0"/>
              <a:t> теми: про заходи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стабілізації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про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справедливих</a:t>
            </a:r>
            <a:r>
              <a:rPr lang="ru-RU" dirty="0" smtClean="0"/>
              <a:t> норм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наданні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безробітним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іправітельственних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орасшіреніі</a:t>
            </a:r>
            <a:r>
              <a:rPr lang="ru-RU" dirty="0" smtClean="0"/>
              <a:t> </a:t>
            </a:r>
            <a:r>
              <a:rPr lang="ru-RU" dirty="0" err="1" smtClean="0"/>
              <a:t>банківського</a:t>
            </a:r>
            <a:r>
              <a:rPr lang="ru-RU" dirty="0" smtClean="0"/>
              <a:t> кредиту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Друге </a:t>
            </a:r>
            <a:r>
              <a:rPr lang="uk-UA" dirty="0" err="1" smtClean="0"/>
              <a:t>президенство</a:t>
            </a:r>
            <a:endParaRPr lang="ru-RU" dirty="0"/>
          </a:p>
        </p:txBody>
      </p:sp>
      <p:pic>
        <p:nvPicPr>
          <p:cNvPr id="20482" name="Picture 2" descr="https://encrypted-tbn1.gstatic.com/images?q=tbn:ANd9GcRaXOITJ5DVKIC6n3RS6GclEHvyCBb1KxOGAdDVE0MyUIgD5E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857628"/>
            <a:ext cx="4500594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585858"/>
      </a:dk1>
      <a:lt1>
        <a:sysClr val="window" lastClr="FCFCFC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86</TotalTime>
  <Words>770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Проект на тему «Франклін Делано Рузвельт»  </vt:lpstr>
      <vt:lpstr>Біографія</vt:lpstr>
      <vt:lpstr>Біографія</vt:lpstr>
      <vt:lpstr>Політична кар'єра </vt:lpstr>
      <vt:lpstr>Перше президентство</vt:lpstr>
      <vt:lpstr>Перше президентство</vt:lpstr>
      <vt:lpstr>Новий курс</vt:lpstr>
      <vt:lpstr>Друге президенство</vt:lpstr>
      <vt:lpstr>Друге президенство</vt:lpstr>
      <vt:lpstr>Третє президентство</vt:lpstr>
      <vt:lpstr>Четверте президентство</vt:lpstr>
      <vt:lpstr>Четверте президентство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 «Франклін Делано Рузвельт»  </dc:title>
  <dc:creator>1</dc:creator>
  <cp:lastModifiedBy>руслан</cp:lastModifiedBy>
  <cp:revision>13</cp:revision>
  <dcterms:created xsi:type="dcterms:W3CDTF">2013-12-17T18:00:08Z</dcterms:created>
  <dcterms:modified xsi:type="dcterms:W3CDTF">2015-01-27T19:18:14Z</dcterms:modified>
</cp:coreProperties>
</file>