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E8F5A7-1994-458E-9571-8EC0C8747E2E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55072F-206D-4A70-9B0F-DA2E3E9ED6E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3717032"/>
            <a:ext cx="45422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Адольф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Гітлер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1934 — 30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1945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2808312" cy="100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8055"/>
          <a:stretch>
            <a:fillRect/>
          </a:stretch>
        </p:blipFill>
        <p:spPr bwMode="auto">
          <a:xfrm>
            <a:off x="2051720" y="404664"/>
            <a:ext cx="487680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39952" y="49411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хочете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завоювати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говоріть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найбезглуздіші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грубі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 Адольф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Гітлер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24936" cy="3170099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Адольф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Шиклигрубер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Гітлер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 народився 20 квітня 1889-го року в австрійському містечку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Браунау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 ріці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Інн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неподалік від границі з Німеччиною.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Адольф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дуже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любив свою матір, незважаючи навіть на те, що вона вважала його «божевільним», відзначаючи, що її дитина не схожа на інших дітей.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проявилися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одержав,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декоратором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художником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поштових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листівок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Змалку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замкненим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самотнім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одержав.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4762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14908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 час першої світової війни Гітлер пішов на фронт. А коли Німеччина капітулювала, він відчув величезне розчарування. У 1918 році Адольфа Гітлера прийняли до лав «Німецької робітничої партії». Потім він очолив її, перейменувавши політичну структуру в Націонал-соціалістичну німецьку робітничу партію.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040560" cy="36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33265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Успішна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кар'єра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Гітлера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почалася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вступом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робітничої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лідером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перейменував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Націонал-соціалістичну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робіт­ничу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партію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над собою, над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голосом,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удоскона­люючи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ораторські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Навчився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моделювати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голосу, темп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виразність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чіткість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жестику­лювати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посилити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сказане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обличчю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 милу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усмішку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нищівний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посилював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тех­нічними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прожектори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гучномовці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5530" r="7392"/>
          <a:stretch>
            <a:fillRect/>
          </a:stretch>
        </p:blipFill>
        <p:spPr bwMode="auto">
          <a:xfrm>
            <a:off x="467544" y="692696"/>
            <a:ext cx="362697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листопаді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1923 р.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організував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пивний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" путч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Баварії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провалився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судовий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над А.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Гітлером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героєм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Два роки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Ландсберзькій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тюрмі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де написав "Майн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кампф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" ("Моя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", 1925-1926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вису­нув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гасло: "Один народ, одна держава, один фюрер".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Обіцяв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Ні­меччині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велич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"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рейх"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тисячу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user\Desktop\ubnkk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5544616" cy="415311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23650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581128"/>
            <a:ext cx="79928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30 січня 1933 року Гітлера обрали главою німецького уряду. Він швидко встановив в державі свій тоталітарний режим, всіляко перешкоджав розвитку радикальних партій. Коли вся влада опинилася в руках Адольфа Гітлера, він назвав Німеччину Третім рейхом, тобто «третьої імперією».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112568" cy="40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404664"/>
            <a:ext cx="3779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1939 році за ініціативою Гітлера почалася друга світова війна — найстрашніша подія в історії людства. Гітлер мріяв завоювати весь світ, але цим мріям протистояли інші держави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січні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1933 р. став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рейхканцлером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фашистської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дер­жави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У 1934 р.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об'єднав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посаду рейхсканцлера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посадою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прези­дента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Гіндеибурга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встановлений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кривавого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фашистського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терору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8208"/>
          <a:stretch>
            <a:fillRect/>
          </a:stretch>
        </p:blipFill>
        <p:spPr bwMode="auto">
          <a:xfrm>
            <a:off x="539552" y="1052736"/>
            <a:ext cx="4308814" cy="467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31683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Передбачається, що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30 квітня 1945 року, коли поразка фашистів стала очевидною, Адольф Гітлер і його дружина Єва Браун застрелилися. Однак деякі вчені стверджують, що Гітлер втік до Аргентини, а його смерть була всього лише містифікацією.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3816424" cy="529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492896"/>
            <a:ext cx="5181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Дяку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ємо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uk-UA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5013176"/>
            <a:ext cx="3695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Презентацію підготували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учні 10-Б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классу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Чубар Діна та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Бєлов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Євген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</TotalTime>
  <Words>443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2014-01-26T11:28:49Z</dcterms:created>
  <dcterms:modified xsi:type="dcterms:W3CDTF">2014-01-26T12:26:44Z</dcterms:modified>
</cp:coreProperties>
</file>