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Советский коллаборационизм и партизанское движение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Вступление немецких войск на территорию Советского Союза вызвало у местного населения самую различную реакцию - от радостных приветствий и активной под­держки до участия в партизанской борьбе. Однако для того, чтобы выжить, большое число населения было вынуждено покориться насилию и террору оккупационных властей. </a:t>
            </a:r>
            <a:br>
              <a:rPr lang="ru-RU" sz="1400" dirty="0" smtClean="0"/>
            </a:br>
            <a:r>
              <a:rPr lang="ru-RU" sz="1400" dirty="0" smtClean="0"/>
              <a:t>Решающим фактором в поведении местного населения было в первую очередь его отношение к Советскому Союзу или, вернее, к советскому правительству. Победо­носные немецкие войска, вступившие на аннексированные Советским Союзом в 1940 г. прибалтийские территории и на Украину, были во многих местах встречены доброжелательно. Немцев считали освободителями и были готовы </a:t>
            </a:r>
            <a:r>
              <a:rPr lang="ru-RU" sz="1400" dirty="0" err="1" smtClean="0"/>
              <a:t>коллаборировать</a:t>
            </a:r>
            <a:r>
              <a:rPr lang="ru-RU" sz="1400" dirty="0" smtClean="0"/>
              <a:t> с ними. Но очень скоро надежды жителей Прибалтики и Украины на самоопределе­ние и собственную государственность оказались иллюзией. Немецкая оккупацион­ная политика не оставляла сомнения в ее истинных целях долговременного порабо­щения и эксплуатации оккупированных территорий. Поэтому даже в Прибалтике и на Украине партизанское движение стало принимать все больший размах. В других регионах с самого начала развернулось широкое сопротивление. </a:t>
            </a:r>
            <a:br>
              <a:rPr lang="ru-RU" sz="1400" dirty="0" smtClean="0"/>
            </a:br>
            <a:r>
              <a:rPr lang="ru-RU" sz="1400" dirty="0" smtClean="0"/>
              <a:t>Партизанское движение формировалось прежде всего из отбившихся от воинских частей солдат, бежавших военнопленных и местных жителей. Участие гражданско­го населения в партизанской борьбе постоянно возрастало. Уже вскоре после нача­ла войны советская сторона предприняла усилия по четкой организации партизан­ских отрядов и централизованному управлению ими. В мае 1942 г. был создан «Центральный штаб партизанского движения» под руководством секретаря Комму­нистической партии Белоруссии Пономаренко, который прилагал все усилия для создания единого руководства, централизованного снабжения и максимального координирования действий различных партизанских формирований. Но кроме этих соединений существовали стихийно возникшие группы и отряды партизан, которые выступали против немецкой оккупации, а иногда и против советского руководства. Действия партизан были направлены в первую очередь на разрушение немецкой сети снабжения и коммуникаций. При этом преследовалась цель создания общей неуверенности в немецких оккупационных войсках. </a:t>
            </a:r>
            <a:br>
              <a:rPr lang="ru-RU" sz="1400" dirty="0" smtClean="0"/>
            </a:br>
            <a:r>
              <a:rPr lang="ru-RU" sz="1400" dirty="0" smtClean="0"/>
              <a:t>Точных данных, относящихся к коллаборационизму и партизанскому сопротивле­нию, нет. По советским оценкам, в централизованном партизанском движении уча­ствовало около 280 000 активных бойцов, а в общей сложности насчитывалось от 700000 до 1,3 миллиона человек. С другой стороны, в начале 1943 г. в вермахте дей­ствовало до 400000 «</a:t>
            </a:r>
            <a:r>
              <a:rPr lang="ru-RU" sz="1400" dirty="0" err="1" smtClean="0"/>
              <a:t>хиви</a:t>
            </a:r>
            <a:r>
              <a:rPr lang="ru-RU" sz="1400" dirty="0" smtClean="0"/>
              <a:t>» (коллаборационистов), от 60 000 до 70 000 находились в войсках службы по поддержанию порядка и 80 000 - в восточных батальонах. Око­ло 183000 человек местного населения, работало на железной дороге в Киеве и Мин­ске. При рассмотрении данных цифр следует учитывать, что в большинстве случаев речь шла скорее не о политическом выборе, а о стратегии выживания. 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flot.com/publications/books/shelf/germanyvsussr/images/1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970" y="0"/>
            <a:ext cx="4427030" cy="616530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46440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Точных данных, относящихся к коллаборационизму и партизанскому сопротивле­нию, нет. По советским оценкам, в централизованном партизанском движении уча­ствовало около 280 000 активных бойцов, а в общей сложности насчитывалось от 700000 до 1,3 миллиона человек. С другой стороны, в начале 1943 г. в вермахте дей­ствовало до 400000 «</a:t>
            </a:r>
            <a:r>
              <a:rPr lang="ru-RU" dirty="0" err="1" smtClean="0"/>
              <a:t>хиви</a:t>
            </a:r>
            <a:r>
              <a:rPr lang="ru-RU" dirty="0" smtClean="0"/>
              <a:t>» (коллаборационистов), от 60 000 до 70 000 находились в войсках службы по поддержанию порядка и 80 000 - в восточных батальонах. Око­ло 183000 человек местного населения, работало на железной дороге в Киеве и Мин­ске. При рассмотрении данных цифр следует учитывать, что в большинстве случаев речь шла скорее не о политическом выборе, а о стратегии выживания.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6165304"/>
            <a:ext cx="44279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/>
              <a:t>Обыск рабочего украинским полицейским на кон­дитерской фабрике в Киеве, декабрь 1942 г.</a:t>
            </a:r>
            <a:endParaRPr lang="ru-RU" sz="10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620687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Письмо «Украинской Национальной Рады» в Киеве </a:t>
            </a:r>
            <a:r>
              <a:rPr lang="ru-RU" sz="1400" b="1" dirty="0" err="1" smtClean="0">
                <a:solidFill>
                  <a:schemeClr val="bg1"/>
                </a:solidFill>
              </a:rPr>
              <a:t>рейхскомиссару</a:t>
            </a:r>
            <a:r>
              <a:rPr lang="ru-RU" sz="1400" b="1" dirty="0" smtClean="0">
                <a:solidFill>
                  <a:schemeClr val="bg1"/>
                </a:solidFill>
              </a:rPr>
              <a:t> Украины Эриху Коху о готовности к борьбе против Советского Союза, предположительно зима 1941/42 гг.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Копия!</a:t>
            </a:r>
            <a:r>
              <a:rPr lang="ru-RU" sz="1400" dirty="0" smtClean="0"/>
              <a:t> </a:t>
            </a:r>
            <a:br>
              <a:rPr lang="ru-RU" sz="1400" dirty="0" smtClean="0"/>
            </a:br>
            <a:r>
              <a:rPr lang="ru-RU" sz="1400" dirty="0" smtClean="0"/>
              <a:t>Его превосходительству </a:t>
            </a:r>
            <a:br>
              <a:rPr lang="ru-RU" sz="1400" dirty="0" smtClean="0"/>
            </a:br>
            <a:r>
              <a:rPr lang="ru-RU" sz="1400" dirty="0" smtClean="0"/>
              <a:t>господину </a:t>
            </a:r>
            <a:r>
              <a:rPr lang="ru-RU" sz="1400" dirty="0" err="1" smtClean="0"/>
              <a:t>рейхскомиссару</a:t>
            </a:r>
            <a:r>
              <a:rPr lang="ru-RU" sz="1400" dirty="0" smtClean="0"/>
              <a:t> </a:t>
            </a:r>
            <a:br>
              <a:rPr lang="ru-RU" sz="1400" dirty="0" smtClean="0"/>
            </a:br>
            <a:r>
              <a:rPr lang="ru-RU" sz="1400" dirty="0" smtClean="0"/>
              <a:t>Украины Эриху Коху </a:t>
            </a:r>
            <a:br>
              <a:rPr lang="ru-RU" sz="1400" dirty="0" smtClean="0"/>
            </a:br>
            <a:r>
              <a:rPr lang="ru-RU" sz="1400" dirty="0" smtClean="0"/>
              <a:t>Ваше превосходительство! </a:t>
            </a:r>
            <a:br>
              <a:rPr lang="ru-RU" sz="1400" dirty="0" smtClean="0"/>
            </a:br>
            <a:r>
              <a:rPr lang="ru-RU" sz="1400" dirty="0" smtClean="0"/>
              <a:t>Украинская Национальная Рада в Киеве имеет честь выразить Вам свою радость и благодарность по поводу освобождения Украины от </a:t>
            </a:r>
            <a:r>
              <a:rPr lang="ru-RU" sz="1400" dirty="0" err="1" smtClean="0"/>
              <a:t>большевисткого</a:t>
            </a:r>
            <a:r>
              <a:rPr lang="ru-RU" sz="1400" dirty="0" smtClean="0"/>
              <a:t> господства ге­роическим немецким вермахтом и в Вашем лице, Ваше превосходительство, искренне благодарит за это немецкий народ и Адоль­фа Гитлера, фюрера и рейхсканцлера Вели­кой Германии. </a:t>
            </a:r>
            <a:br>
              <a:rPr lang="ru-RU" sz="1400" dirty="0" smtClean="0"/>
            </a:br>
            <a:r>
              <a:rPr lang="ru-RU" sz="1400" dirty="0" smtClean="0"/>
              <a:t>От имени украинского народа этим пись­мом Украинская Национальная Рада выражает свою готовность сотрудничать с неме­цкими властями на Украине под Вашим руководством, Ваше превосходительство, для окончательной победы над величайшим врагом человечества - большевизмом и заклятым врагом Украины - Москвой. </a:t>
            </a:r>
            <a:br>
              <a:rPr lang="ru-RU" sz="1400" dirty="0" smtClean="0"/>
            </a:br>
            <a:r>
              <a:rPr lang="ru-RU" sz="1400" dirty="0" smtClean="0"/>
              <a:t>Украинский народ сознает, что победа Великой Германии является одновременно и победой украинского народа, который благо­даря фюреру и рейхсканцлеру Великой Гер­мании Адольфу Гитлеру займет по праву подобающее ему место среди европейских народов в новой Европе с новым порядком, за что он боролся в течение многих веков и продолжает бороться и поныне. </a:t>
            </a:r>
            <a:br>
              <a:rPr lang="ru-RU" sz="1400" dirty="0" smtClean="0"/>
            </a:br>
            <a:r>
              <a:rPr lang="ru-RU" sz="1400" dirty="0" smtClean="0"/>
              <a:t>Сему прилагаем, Ваше превосходитель­ство, меморандум, в котором излагаем содержание и форму задач и деятельности Украинской Национальной Рады, что приве­дёт как к окончательной победе над </a:t>
            </a:r>
            <a:r>
              <a:rPr lang="ru-RU" sz="1400" dirty="0" err="1" smtClean="0"/>
              <a:t>большевисткой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коммунной</a:t>
            </a:r>
            <a:r>
              <a:rPr lang="ru-RU" sz="1400" dirty="0" smtClean="0"/>
              <a:t> и СССР, так и к оконча­тельной победе и восстановлению нашей страны, которую евреи и русские довели до гибели. </a:t>
            </a:r>
          </a:p>
          <a:p>
            <a:r>
              <a:rPr lang="ru-RU" sz="1400" dirty="0" smtClean="0"/>
              <a:t>От Украинской Национальной Рады в Киеве </a:t>
            </a:r>
            <a:br>
              <a:rPr lang="ru-RU" sz="1400" dirty="0" smtClean="0"/>
            </a:br>
            <a:r>
              <a:rPr lang="ru-RU" sz="1400" dirty="0" smtClean="0"/>
              <a:t>Председатель Секретарь </a:t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</TotalTime>
  <Words>211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Советский коллаборационизм и партизанское движение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Коллаборационизм и партизанское движение </dc:title>
  <dc:creator>MaisJan</dc:creator>
  <cp:lastModifiedBy>Пользователь Windows</cp:lastModifiedBy>
  <cp:revision>4</cp:revision>
  <dcterms:created xsi:type="dcterms:W3CDTF">2012-11-27T16:53:44Z</dcterms:created>
  <dcterms:modified xsi:type="dcterms:W3CDTF">2013-06-05T14:17:58Z</dcterms:modified>
</cp:coreProperties>
</file>