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075F6E-353B-4E43-910E-5C55E6CAAEC5}" type="datetimeFigureOut">
              <a:rPr lang="ru-RU" smtClean="0"/>
              <a:t>08.03.2014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A920E6-652A-4630-B872-1218DF7EA1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39552" y="5661248"/>
            <a:ext cx="7924800" cy="984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Деникин Антон Иванович(</a:t>
            </a:r>
            <a:r>
              <a:rPr lang="ru-RU" dirty="0"/>
              <a:t>4 декабря 1872 </a:t>
            </a:r>
            <a:r>
              <a:rPr lang="ru-RU" dirty="0" smtClean="0"/>
              <a:t>год Лович, </a:t>
            </a:r>
            <a:r>
              <a:rPr lang="ru-RU" dirty="0"/>
              <a:t>близ </a:t>
            </a:r>
            <a:r>
              <a:rPr lang="ru-RU" dirty="0" smtClean="0"/>
              <a:t>Варшавы - 7 </a:t>
            </a:r>
            <a:r>
              <a:rPr lang="ru-RU" dirty="0"/>
              <a:t>августа 1947 года </a:t>
            </a:r>
            <a:r>
              <a:rPr lang="ru-RU" dirty="0" smtClean="0"/>
              <a:t>Энн-</a:t>
            </a:r>
            <a:r>
              <a:rPr lang="ru-RU" dirty="0" err="1" smtClean="0"/>
              <a:t>Арбор</a:t>
            </a:r>
            <a:r>
              <a:rPr lang="ru-RU" dirty="0" smtClean="0"/>
              <a:t>, </a:t>
            </a:r>
            <a:r>
              <a:rPr lang="ru-RU" dirty="0"/>
              <a:t>шт. Мичиган, США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70220" cy="5189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2714"/>
            <a:ext cx="3907492" cy="52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200"/>
            <a:ext cx="8619833" cy="5225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5589240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Деникин и Врангель на параде в Царицыне, 1919 год</a:t>
            </a:r>
          </a:p>
        </p:txBody>
      </p:sp>
    </p:spTree>
    <p:extLst>
      <p:ext uri="{BB962C8B-B14F-4D97-AF65-F5344CB8AC3E}">
        <p14:creationId xmlns:p14="http://schemas.microsoft.com/office/powerpoint/2010/main" val="1920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33056" cy="5244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466" y="5798202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Могила в </a:t>
            </a:r>
            <a:r>
              <a:rPr lang="ru-RU" sz="2800" dirty="0" smtClean="0"/>
              <a:t>Нью-Джерси США </a:t>
            </a:r>
            <a:r>
              <a:rPr lang="ru-RU" sz="2800" dirty="0"/>
              <a:t>(1952—2005)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20" y="215685"/>
            <a:ext cx="3573780" cy="5289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41332" y="5582757"/>
            <a:ext cx="4206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Москве в Донском </a:t>
            </a:r>
            <a:r>
              <a:rPr lang="ru-RU" sz="2800" dirty="0" smtClean="0"/>
              <a:t>монастыре (</a:t>
            </a:r>
            <a:r>
              <a:rPr lang="ru-RU" sz="2800" dirty="0"/>
              <a:t>2005—2009)</a:t>
            </a:r>
          </a:p>
        </p:txBody>
      </p:sp>
    </p:spTree>
    <p:extLst>
      <p:ext uri="{BB962C8B-B14F-4D97-AF65-F5344CB8AC3E}">
        <p14:creationId xmlns:p14="http://schemas.microsoft.com/office/powerpoint/2010/main" val="24873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974"/>
            <a:ext cx="8568952" cy="5351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5877271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Знаменская площадь во время Февральской революции</a:t>
            </a:r>
          </a:p>
        </p:txBody>
      </p:sp>
    </p:spTree>
    <p:extLst>
      <p:ext uri="{BB962C8B-B14F-4D97-AF65-F5344CB8AC3E}">
        <p14:creationId xmlns:p14="http://schemas.microsoft.com/office/powerpoint/2010/main" val="293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204"/>
            <a:ext cx="4185634" cy="5525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1764" y="6093296"/>
            <a:ext cx="2926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Деникин в 1917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204"/>
            <a:ext cx="4133088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783" y="558924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Деникин и члены его Особого совещания — правительства Юга России. Лето 1919 года, Таганрог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7080"/>
            <a:ext cx="7620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8" y="116632"/>
            <a:ext cx="4044859" cy="64066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2486048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Плакат </a:t>
            </a:r>
            <a:r>
              <a:rPr lang="ru-RU" sz="2400" dirty="0" smtClean="0"/>
              <a:t>ОСВАГа(</a:t>
            </a:r>
            <a:r>
              <a:rPr lang="vi-VN" sz="2400" b="1" dirty="0" smtClean="0"/>
              <a:t>ОСВедоми́тельно</a:t>
            </a:r>
            <a:r>
              <a:rPr lang="ru-RU" sz="2400" b="1" dirty="0" smtClean="0"/>
              <a:t>го</a:t>
            </a:r>
            <a:r>
              <a:rPr lang="vi-VN" sz="2400" b="1" dirty="0" smtClean="0"/>
              <a:t> АГе́нтств</a:t>
            </a:r>
            <a:r>
              <a:rPr lang="ru-RU" sz="2400" b="1" dirty="0" smtClean="0"/>
              <a:t>а</a:t>
            </a:r>
            <a:r>
              <a:rPr lang="ru-RU" sz="2400" dirty="0" smtClean="0"/>
              <a:t>). </a:t>
            </a:r>
            <a:r>
              <a:rPr lang="ru-RU" sz="2400" dirty="0"/>
              <a:t>1919 год</a:t>
            </a:r>
          </a:p>
        </p:txBody>
      </p:sp>
    </p:spTree>
    <p:extLst>
      <p:ext uri="{BB962C8B-B14F-4D97-AF65-F5344CB8AC3E}">
        <p14:creationId xmlns:p14="http://schemas.microsoft.com/office/powerpoint/2010/main" val="871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7" y="116631"/>
            <a:ext cx="7762008" cy="57219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2431" y="583862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«Слова генерала Деникина по земельному и рабочему вопросам».1919 год. Агитационный плакат Харьковского отделения ОСВАГ</a:t>
            </a:r>
          </a:p>
        </p:txBody>
      </p:sp>
    </p:spTree>
    <p:extLst>
      <p:ext uri="{BB962C8B-B14F-4D97-AF65-F5344CB8AC3E}">
        <p14:creationId xmlns:p14="http://schemas.microsoft.com/office/powerpoint/2010/main" val="18895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3" y="168273"/>
            <a:ext cx="4511855" cy="6535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2204864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«Мир и свобода в Совдепии». Антисоветский и антисемитский плакат </a:t>
            </a:r>
            <a:r>
              <a:rPr lang="ru-RU" sz="2400" dirty="0" smtClean="0"/>
              <a:t>ВСЮР(Вооруженных Сил Южной России).</a:t>
            </a:r>
            <a:r>
              <a:rPr lang="ru-RU" sz="2400" dirty="0"/>
              <a:t> Харьковское отделение ОСВАГ</a:t>
            </a:r>
          </a:p>
        </p:txBody>
      </p:sp>
    </p:spTree>
    <p:extLst>
      <p:ext uri="{BB962C8B-B14F-4D97-AF65-F5344CB8AC3E}">
        <p14:creationId xmlns:p14="http://schemas.microsoft.com/office/powerpoint/2010/main" val="9774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20774" cy="53537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5733255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Встреча А. И. Деникина и английского </a:t>
            </a:r>
            <a:r>
              <a:rPr lang="ru-RU" sz="2400" dirty="0" smtClean="0"/>
              <a:t>генерала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Ф. Пуля, ноябрь 1918 года</a:t>
            </a:r>
          </a:p>
        </p:txBody>
      </p:sp>
    </p:spTree>
    <p:extLst>
      <p:ext uri="{BB962C8B-B14F-4D97-AF65-F5344CB8AC3E}">
        <p14:creationId xmlns:p14="http://schemas.microsoft.com/office/powerpoint/2010/main" val="2425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246"/>
            <a:ext cx="8463970" cy="5522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5805264"/>
            <a:ext cx="6388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Прибытие Деникина в английскую союзническую миссию, 1919 год, Таганрог</a:t>
            </a:r>
          </a:p>
        </p:txBody>
      </p:sp>
    </p:spTree>
    <p:extLst>
      <p:ext uri="{BB962C8B-B14F-4D97-AF65-F5344CB8AC3E}">
        <p14:creationId xmlns:p14="http://schemas.microsoft.com/office/powerpoint/2010/main" val="38664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128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Virginia</dc:creator>
  <cp:lastModifiedBy>Virginia</cp:lastModifiedBy>
  <cp:revision>9</cp:revision>
  <dcterms:created xsi:type="dcterms:W3CDTF">2014-03-08T19:59:53Z</dcterms:created>
  <dcterms:modified xsi:type="dcterms:W3CDTF">2014-03-08T21:55:36Z</dcterms:modified>
</cp:coreProperties>
</file>