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76054-88C8-4035-B9F3-571DB300C266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8F8F7-F883-48A4-9C3A-5B4F729B98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8F8F7-F883-48A4-9C3A-5B4F729B98FE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929198"/>
            <a:ext cx="8305800" cy="1143000"/>
          </a:xfrm>
        </p:spPr>
        <p:txBody>
          <a:bodyPr/>
          <a:lstStyle/>
          <a:p>
            <a:pPr algn="r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Виконала:</a:t>
            </a:r>
          </a:p>
          <a:p>
            <a:pPr algn="r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Учениця 10 класу </a:t>
            </a:r>
          </a:p>
          <a:p>
            <a:pPr algn="r"/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Ярмолюк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Анастасія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6000" dirty="0" smtClean="0">
                <a:solidFill>
                  <a:schemeClr val="accent4">
                    <a:lumMod val="50000"/>
                  </a:schemeClr>
                </a:solidFill>
              </a:rPr>
              <a:t>Міжнародні відносини у 30-ті роки</a:t>
            </a:r>
            <a:endParaRPr lang="ru-RU" sz="6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9600" dirty="0" smtClean="0">
                <a:solidFill>
                  <a:schemeClr val="accent4">
                    <a:lumMod val="50000"/>
                  </a:schemeClr>
                </a:solidFill>
              </a:rPr>
              <a:t>ДЯКУЮ ЗА УВАГУ!</a:t>
            </a:r>
            <a:endParaRPr lang="ru-RU" sz="96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07209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У роки </a:t>
            </a:r>
            <a:r>
              <a:rPr lang="ru-RU" dirty="0" err="1" smtClean="0"/>
              <a:t>часткової</a:t>
            </a:r>
            <a:r>
              <a:rPr lang="ru-RU" dirty="0" smtClean="0"/>
              <a:t> </a:t>
            </a:r>
            <a:r>
              <a:rPr lang="ru-RU" dirty="0" err="1" smtClean="0"/>
              <a:t>стабілізації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Північної</a:t>
            </a:r>
            <a:r>
              <a:rPr lang="ru-RU" dirty="0" smtClean="0"/>
              <a:t> Америки та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спостерігалася</a:t>
            </a:r>
            <a:r>
              <a:rPr lang="ru-RU" dirty="0" smtClean="0"/>
              <a:t> </a:t>
            </a:r>
            <a:r>
              <a:rPr lang="ru-RU" dirty="0" err="1" smtClean="0"/>
              <a:t>певна</a:t>
            </a:r>
            <a:r>
              <a:rPr lang="ru-RU" dirty="0" smtClean="0"/>
              <a:t> </a:t>
            </a:r>
            <a:r>
              <a:rPr lang="ru-RU" dirty="0" err="1" smtClean="0"/>
              <a:t>розрядка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напруженості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економічна</a:t>
            </a:r>
            <a:r>
              <a:rPr lang="ru-RU" dirty="0" smtClean="0"/>
              <a:t> криза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загострила</a:t>
            </a:r>
            <a:r>
              <a:rPr lang="ru-RU" dirty="0" smtClean="0"/>
              <a:t> </a:t>
            </a:r>
            <a:r>
              <a:rPr lang="ru-RU" dirty="0" err="1" smtClean="0"/>
              <a:t>міжнародне</a:t>
            </a:r>
            <a:r>
              <a:rPr lang="ru-RU" dirty="0" smtClean="0"/>
              <a:t> </a:t>
            </a:r>
            <a:r>
              <a:rPr lang="ru-RU" dirty="0" smtClean="0"/>
              <a:t>становище</a:t>
            </a:r>
            <a:r>
              <a:rPr lang="ru-RU" dirty="0" smtClean="0"/>
              <a:t>. Вона </a:t>
            </a:r>
            <a:r>
              <a:rPr lang="ru-RU" dirty="0" err="1" smtClean="0"/>
              <a:t>посилила</a:t>
            </a:r>
            <a:r>
              <a:rPr lang="ru-RU" dirty="0" smtClean="0"/>
              <a:t> </a:t>
            </a:r>
            <a:r>
              <a:rPr lang="ru-RU" dirty="0" err="1" smtClean="0"/>
              <a:t>нерівномірність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, </a:t>
            </a:r>
            <a:r>
              <a:rPr lang="ru-RU" dirty="0" err="1" smtClean="0"/>
              <a:t>ускладнила</a:t>
            </a:r>
            <a:r>
              <a:rPr lang="ru-RU" dirty="0" smtClean="0"/>
              <a:t>, </a:t>
            </a:r>
            <a:r>
              <a:rPr lang="ru-RU" dirty="0" err="1" smtClean="0"/>
              <a:t>загострила</a:t>
            </a:r>
            <a:r>
              <a:rPr lang="ru-RU" dirty="0" smtClean="0"/>
              <a:t> </a:t>
            </a:r>
            <a:r>
              <a:rPr lang="ru-RU" dirty="0" err="1" smtClean="0"/>
              <a:t>суперечності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ними, </a:t>
            </a:r>
            <a:r>
              <a:rPr lang="ru-RU" dirty="0" err="1" smtClean="0"/>
              <a:t>виявила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держав </a:t>
            </a:r>
            <a:r>
              <a:rPr lang="ru-RU" dirty="0" err="1" smtClean="0"/>
              <a:t>вийти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кризи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.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додати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ідеології</a:t>
            </a:r>
            <a:r>
              <a:rPr lang="ru-RU" dirty="0" smtClean="0"/>
              <a:t> </a:t>
            </a:r>
            <a:r>
              <a:rPr lang="ru-RU" dirty="0" err="1" smtClean="0"/>
              <a:t>націоналізму</a:t>
            </a:r>
            <a:r>
              <a:rPr lang="ru-RU" dirty="0" smtClean="0"/>
              <a:t> та </a:t>
            </a:r>
            <a:r>
              <a:rPr lang="ru-RU" dirty="0" err="1" smtClean="0"/>
              <a:t>шовінізму</a:t>
            </a:r>
            <a:r>
              <a:rPr lang="ru-RU" dirty="0" smtClean="0"/>
              <a:t>.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змінився</a:t>
            </a:r>
            <a:r>
              <a:rPr lang="ru-RU" dirty="0" smtClean="0"/>
              <a:t> характер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приходом до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фашистських</a:t>
            </a:r>
            <a:r>
              <a:rPr lang="ru-RU" dirty="0" smtClean="0"/>
              <a:t> </a:t>
            </a:r>
            <a:r>
              <a:rPr lang="ru-RU" dirty="0" err="1" smtClean="0"/>
              <a:t>режимів</a:t>
            </a:r>
            <a:r>
              <a:rPr lang="ru-RU" dirty="0" smtClean="0"/>
              <a:t>, особливо у </a:t>
            </a:r>
            <a:r>
              <a:rPr lang="ru-RU" dirty="0" err="1" smtClean="0"/>
              <a:t>Німеччині</a:t>
            </a:r>
            <a:r>
              <a:rPr lang="ru-RU" dirty="0" smtClean="0"/>
              <a:t>, яка </a:t>
            </a:r>
            <a:r>
              <a:rPr lang="ru-RU" dirty="0" err="1" smtClean="0"/>
              <a:t>прагнула</a:t>
            </a:r>
            <a:r>
              <a:rPr lang="ru-RU" dirty="0" smtClean="0"/>
              <a:t> реваншу за </a:t>
            </a:r>
            <a:r>
              <a:rPr lang="ru-RU" dirty="0" err="1" smtClean="0"/>
              <a:t>поразку</a:t>
            </a:r>
            <a:r>
              <a:rPr lang="ru-RU" dirty="0" smtClean="0"/>
              <a:t> у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45720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     Середина </a:t>
            </a:r>
            <a:r>
              <a:rPr lang="ru-RU" dirty="0" smtClean="0"/>
              <a:t>30-х </a:t>
            </a:r>
            <a:r>
              <a:rPr lang="en-US" dirty="0" smtClean="0"/>
              <a:t>pp.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відзначена</a:t>
            </a:r>
            <a:r>
              <a:rPr lang="ru-RU" dirty="0" smtClean="0"/>
              <a:t> </a:t>
            </a:r>
            <a:r>
              <a:rPr lang="ru-RU" dirty="0" err="1" smtClean="0"/>
              <a:t>боротьбою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тенденцій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: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бачили</a:t>
            </a:r>
            <a:r>
              <a:rPr lang="ru-RU" dirty="0" smtClean="0"/>
              <a:t> </a:t>
            </a:r>
            <a:r>
              <a:rPr lang="ru-RU" dirty="0" err="1" smtClean="0"/>
              <a:t>наростання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загрози</a:t>
            </a:r>
            <a:r>
              <a:rPr lang="ru-RU" dirty="0" smtClean="0"/>
              <a:t> та </a:t>
            </a:r>
            <a:r>
              <a:rPr lang="ru-RU" dirty="0" err="1" smtClean="0"/>
              <a:t>шукали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для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небезпеці</a:t>
            </a:r>
            <a:r>
              <a:rPr lang="ru-RU" dirty="0" smtClean="0"/>
              <a:t> У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дану</a:t>
            </a:r>
            <a:r>
              <a:rPr lang="ru-RU" dirty="0" smtClean="0"/>
              <a:t> </a:t>
            </a:r>
            <a:r>
              <a:rPr lang="ru-RU" dirty="0" err="1" smtClean="0"/>
              <a:t>тенденцію</a:t>
            </a:r>
            <a:r>
              <a:rPr lang="ru-RU" dirty="0" smtClean="0"/>
              <a:t> </a:t>
            </a:r>
            <a:r>
              <a:rPr lang="ru-RU" dirty="0" err="1" smtClean="0"/>
              <a:t>репрезентував</a:t>
            </a:r>
            <a:r>
              <a:rPr lang="ru-RU" dirty="0" smtClean="0"/>
              <a:t> в СРСР та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політичні</a:t>
            </a:r>
            <a:r>
              <a:rPr lang="ru-RU" dirty="0" smtClean="0"/>
              <a:t> кола </a:t>
            </a:r>
            <a:r>
              <a:rPr lang="ru-RU" dirty="0" err="1" smtClean="0"/>
              <a:t>Франції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/>
              <a:t>Негативне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колективної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модернізувати</a:t>
            </a:r>
            <a:r>
              <a:rPr lang="ru-RU" dirty="0" smtClean="0"/>
              <a:t> </a:t>
            </a:r>
            <a:r>
              <a:rPr lang="ru-RU" dirty="0" err="1" smtClean="0"/>
              <a:t>Версальсько-Вашингтонську</a:t>
            </a:r>
            <a:r>
              <a:rPr lang="ru-RU" dirty="0" smtClean="0"/>
              <a:t> систему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підключення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фашистської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. </a:t>
            </a:r>
            <a:r>
              <a:rPr lang="ru-RU" dirty="0" err="1" smtClean="0"/>
              <a:t>Уособленням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Велика </a:t>
            </a:r>
            <a:r>
              <a:rPr lang="ru-RU" dirty="0" err="1" smtClean="0"/>
              <a:t>Британія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підозрою</a:t>
            </a:r>
            <a:r>
              <a:rPr lang="ru-RU" dirty="0" smtClean="0"/>
              <a:t> </a:t>
            </a:r>
            <a:r>
              <a:rPr lang="ru-RU" dirty="0" err="1" smtClean="0"/>
              <a:t>ставилася</a:t>
            </a:r>
            <a:r>
              <a:rPr lang="ru-RU" dirty="0" smtClean="0"/>
              <a:t> до </a:t>
            </a:r>
            <a:r>
              <a:rPr lang="ru-RU" dirty="0" err="1" smtClean="0"/>
              <a:t>колективних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континентальними</a:t>
            </a:r>
            <a:r>
              <a:rPr lang="ru-RU" dirty="0" smtClean="0"/>
              <a:t> державами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виявляла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 err="1" smtClean="0"/>
              <a:t>антирадянські</a:t>
            </a:r>
            <a:r>
              <a:rPr lang="ru-RU" dirty="0" smtClean="0"/>
              <a:t> </a:t>
            </a:r>
            <a:r>
              <a:rPr lang="ru-RU" dirty="0" err="1" smtClean="0"/>
              <a:t>настрої</a:t>
            </a:r>
            <a:r>
              <a:rPr lang="ru-RU" dirty="0" smtClean="0"/>
              <a:t>, будучи </a:t>
            </a:r>
            <a:r>
              <a:rPr lang="ru-RU" dirty="0" err="1" smtClean="0"/>
              <a:t>переконана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Німеччиною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домовитися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smtClean="0"/>
              <a:t>Демонтаж </a:t>
            </a:r>
            <a:r>
              <a:rPr lang="ru-RU" dirty="0" err="1" smtClean="0"/>
              <a:t>Версальсько-Вашингтонської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руйнація</a:t>
            </a:r>
            <a:r>
              <a:rPr lang="ru-RU" dirty="0" smtClean="0"/>
              <a:t>.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тенденцію</a:t>
            </a:r>
            <a:r>
              <a:rPr lang="ru-RU" dirty="0" smtClean="0"/>
              <a:t> представляли </a:t>
            </a:r>
            <a:r>
              <a:rPr lang="ru-RU" dirty="0" err="1" smtClean="0"/>
              <a:t>Японія</a:t>
            </a:r>
            <a:r>
              <a:rPr lang="ru-RU" dirty="0" smtClean="0"/>
              <a:t>,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Італія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attr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4429132"/>
            <a:ext cx="3201475" cy="2171701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На </a:t>
            </a:r>
            <a:r>
              <a:rPr lang="ru-RU" dirty="0" smtClean="0"/>
              <a:t>початку 30-х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змінилося</a:t>
            </a:r>
            <a:r>
              <a:rPr lang="ru-RU" dirty="0" smtClean="0"/>
              <a:t> </a:t>
            </a:r>
            <a:r>
              <a:rPr lang="ru-RU" dirty="0" err="1" smtClean="0"/>
              <a:t>міжнародне</a:t>
            </a:r>
            <a:r>
              <a:rPr lang="ru-RU" dirty="0" smtClean="0"/>
              <a:t> становище СРСР. У 1933 р.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визнали</a:t>
            </a:r>
            <a:r>
              <a:rPr lang="ru-RU" dirty="0" smtClean="0"/>
              <a:t> США, а у 1934 р. </a:t>
            </a:r>
            <a:r>
              <a:rPr lang="ru-RU" dirty="0" err="1" smtClean="0"/>
              <a:t>прийняли</a:t>
            </a:r>
            <a:r>
              <a:rPr lang="ru-RU" dirty="0" smtClean="0"/>
              <a:t> до </a:t>
            </a:r>
            <a:r>
              <a:rPr lang="ru-RU" dirty="0" err="1" smtClean="0"/>
              <a:t>Ліги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. У 1935 р. в </a:t>
            </a:r>
            <a:r>
              <a:rPr lang="ru-RU" dirty="0" err="1" smtClean="0"/>
              <a:t>Парижі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підписаний</a:t>
            </a:r>
            <a:r>
              <a:rPr lang="ru-RU" dirty="0" smtClean="0"/>
              <a:t> </a:t>
            </a:r>
            <a:r>
              <a:rPr lang="ru-RU" dirty="0" err="1" smtClean="0"/>
              <a:t>франко-радянський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про </a:t>
            </a:r>
            <a:r>
              <a:rPr lang="ru-RU" dirty="0" err="1" smtClean="0"/>
              <a:t>взаємодопомогу</a:t>
            </a:r>
            <a:r>
              <a:rPr lang="ru-RU" dirty="0" smtClean="0"/>
              <a:t> на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. Але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обмежена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доповнювався</a:t>
            </a:r>
            <a:r>
              <a:rPr lang="ru-RU" dirty="0" smtClean="0"/>
              <a:t> конкретною </a:t>
            </a:r>
            <a:r>
              <a:rPr lang="ru-RU" dirty="0" err="1" smtClean="0"/>
              <a:t>військовою</a:t>
            </a:r>
            <a:r>
              <a:rPr lang="ru-RU" dirty="0" smtClean="0"/>
              <a:t> </a:t>
            </a:r>
            <a:r>
              <a:rPr lang="ru-RU" dirty="0" err="1" smtClean="0"/>
              <a:t>конвенцією</a:t>
            </a:r>
            <a:r>
              <a:rPr lang="ru-RU" dirty="0" smtClean="0"/>
              <a:t>. У тому не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укладено</a:t>
            </a:r>
            <a:r>
              <a:rPr lang="ru-RU" dirty="0" smtClean="0"/>
              <a:t> </a:t>
            </a:r>
            <a:r>
              <a:rPr lang="ru-RU" dirty="0" err="1" smtClean="0"/>
              <a:t>аналогічний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Чехословаччиною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СРСР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надавати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Францією</a:t>
            </a:r>
            <a:r>
              <a:rPr lang="ru-RU" dirty="0" smtClean="0"/>
              <a:t>. Систему </a:t>
            </a:r>
            <a:r>
              <a:rPr lang="ru-RU" dirty="0" err="1" smtClean="0"/>
              <a:t>колективної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у </a:t>
            </a:r>
            <a:r>
              <a:rPr lang="ru-RU" dirty="0" err="1" smtClean="0"/>
              <a:t>Європі</a:t>
            </a:r>
            <a:r>
              <a:rPr lang="ru-RU" dirty="0" smtClean="0"/>
              <a:t>, яку </a:t>
            </a:r>
            <a:r>
              <a:rPr lang="ru-RU" dirty="0" err="1" smtClean="0"/>
              <a:t>пропонував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СРСР, не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запровадити</a:t>
            </a:r>
            <a:r>
              <a:rPr lang="ru-RU" dirty="0" smtClean="0"/>
              <a:t> через </a:t>
            </a:r>
            <a:r>
              <a:rPr lang="ru-RU" dirty="0" err="1" smtClean="0"/>
              <a:t>непослідовність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Британії</a:t>
            </a:r>
            <a:r>
              <a:rPr lang="ru-RU" dirty="0" smtClean="0"/>
              <a:t>, яка </a:t>
            </a:r>
            <a:r>
              <a:rPr lang="ru-RU" dirty="0" err="1" smtClean="0"/>
              <a:t>підписала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Німеччиною</a:t>
            </a:r>
            <a:r>
              <a:rPr lang="ru-RU" dirty="0" smtClean="0"/>
              <a:t> </a:t>
            </a:r>
            <a:r>
              <a:rPr lang="ru-RU" dirty="0" err="1" smtClean="0"/>
              <a:t>військово-морську</a:t>
            </a:r>
            <a:r>
              <a:rPr lang="ru-RU" dirty="0" smtClean="0"/>
              <a:t> </a:t>
            </a:r>
            <a:r>
              <a:rPr lang="ru-RU" dirty="0" err="1" smtClean="0"/>
              <a:t>конвенцію</a:t>
            </a:r>
            <a:r>
              <a:rPr lang="ru-RU" dirty="0" smtClean="0"/>
              <a:t> (1935).</a:t>
            </a:r>
            <a:endParaRPr lang="ru-RU" dirty="0"/>
          </a:p>
        </p:txBody>
      </p:sp>
      <p:pic>
        <p:nvPicPr>
          <p:cNvPr id="4" name="Рисунок 3" descr="league_of_natio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4357694"/>
            <a:ext cx="2309810" cy="2309810"/>
          </a:xfrm>
          <a:prstGeom prst="rect">
            <a:avLst/>
          </a:prstGeom>
        </p:spPr>
      </p:pic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720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Послідовно</a:t>
            </a:r>
            <a:r>
              <a:rPr lang="ru-RU" dirty="0" smtClean="0"/>
              <a:t> </a:t>
            </a:r>
            <a:r>
              <a:rPr lang="ru-RU" dirty="0" err="1" smtClean="0"/>
              <a:t>йшов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згуртування</a:t>
            </a:r>
            <a:r>
              <a:rPr lang="ru-RU" dirty="0" smtClean="0"/>
              <a:t> </a:t>
            </a:r>
            <a:r>
              <a:rPr lang="ru-RU" dirty="0" err="1" smtClean="0"/>
              <a:t>агресивних</a:t>
            </a:r>
            <a:r>
              <a:rPr lang="ru-RU" dirty="0" smtClean="0"/>
              <a:t> держав. У 1936-1937 </a:t>
            </a:r>
            <a:r>
              <a:rPr lang="en-US" dirty="0" smtClean="0"/>
              <a:t>pp. </a:t>
            </a:r>
            <a:r>
              <a:rPr lang="ru-RU" dirty="0" err="1" smtClean="0"/>
              <a:t>утворився</a:t>
            </a:r>
            <a:r>
              <a:rPr lang="ru-RU" dirty="0" smtClean="0"/>
              <a:t> блок </a:t>
            </a:r>
            <a:r>
              <a:rPr lang="ru-RU" dirty="0" err="1" smtClean="0"/>
              <a:t>Німеччини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 та </a:t>
            </a:r>
            <a:r>
              <a:rPr lang="ru-RU" dirty="0" err="1" smtClean="0"/>
              <a:t>Японії</a:t>
            </a:r>
            <a:r>
              <a:rPr lang="ru-RU" dirty="0" smtClean="0"/>
              <a:t> (</a:t>
            </a:r>
            <a:r>
              <a:rPr lang="ru-RU" dirty="0" err="1" smtClean="0"/>
              <a:t>вісь</a:t>
            </a:r>
            <a:r>
              <a:rPr lang="ru-RU" dirty="0" smtClean="0"/>
              <a:t> </a:t>
            </a:r>
            <a:r>
              <a:rPr lang="ru-RU" dirty="0" err="1" smtClean="0"/>
              <a:t>Берлін-Рим-Токіо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220px-1938_Naka_yoshi_sangok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071678"/>
            <a:ext cx="2011680" cy="3063240"/>
          </a:xfrm>
          <a:prstGeom prst="rect">
            <a:avLst/>
          </a:prstGeom>
        </p:spPr>
      </p:pic>
      <p:pic>
        <p:nvPicPr>
          <p:cNvPr id="5" name="Рисунок 4" descr="imag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2357430"/>
            <a:ext cx="2269207" cy="3214710"/>
          </a:xfrm>
          <a:prstGeom prst="rect">
            <a:avLst/>
          </a:prstGeom>
        </p:spPr>
      </p:pic>
      <p:pic>
        <p:nvPicPr>
          <p:cNvPr id="6" name="Рисунок 5" descr="p-axis-00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4612" y="1571612"/>
            <a:ext cx="3491375" cy="2638102"/>
          </a:xfrm>
          <a:prstGeom prst="rect">
            <a:avLst/>
          </a:prstGeom>
        </p:spPr>
      </p:pic>
      <p:pic>
        <p:nvPicPr>
          <p:cNvPr id="7" name="Рисунок 6" descr="propaganda1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7554" y="4429132"/>
            <a:ext cx="1667442" cy="209420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14290"/>
            <a:ext cx="4643470" cy="664371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Італія</a:t>
            </a:r>
            <a:r>
              <a:rPr lang="ru-RU" dirty="0" smtClean="0"/>
              <a:t> </a:t>
            </a:r>
            <a:r>
              <a:rPr lang="ru-RU" dirty="0" err="1" smtClean="0"/>
              <a:t>втрутились</a:t>
            </a:r>
            <a:r>
              <a:rPr lang="ru-RU" dirty="0" smtClean="0"/>
              <a:t> у </a:t>
            </a:r>
            <a:r>
              <a:rPr lang="ru-RU" dirty="0" err="1" smtClean="0"/>
              <a:t>громадянську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 в </a:t>
            </a:r>
            <a:r>
              <a:rPr lang="ru-RU" dirty="0" err="1" smtClean="0"/>
              <a:t>Іспанії</a:t>
            </a:r>
            <a:r>
              <a:rPr lang="ru-RU" dirty="0" smtClean="0"/>
              <a:t> (1936-1939), </a:t>
            </a:r>
            <a:r>
              <a:rPr lang="ru-RU" dirty="0" err="1" smtClean="0"/>
              <a:t>організувавши</a:t>
            </a:r>
            <a:r>
              <a:rPr lang="ru-RU" dirty="0" smtClean="0"/>
              <a:t> </a:t>
            </a:r>
            <a:r>
              <a:rPr lang="ru-RU" dirty="0" err="1" smtClean="0"/>
              <a:t>пряму</a:t>
            </a:r>
            <a:r>
              <a:rPr lang="ru-RU" dirty="0" smtClean="0"/>
              <a:t> </a:t>
            </a:r>
            <a:r>
              <a:rPr lang="ru-RU" dirty="0" err="1" smtClean="0"/>
              <a:t>інтервенцію</a:t>
            </a:r>
            <a:r>
              <a:rPr lang="ru-RU" dirty="0" smtClean="0"/>
              <a:t>. Велика </a:t>
            </a:r>
            <a:r>
              <a:rPr lang="ru-RU" dirty="0" err="1" smtClean="0"/>
              <a:t>Британія</a:t>
            </a:r>
            <a:r>
              <a:rPr lang="ru-RU" dirty="0" smtClean="0"/>
              <a:t> та </a:t>
            </a:r>
            <a:r>
              <a:rPr lang="ru-RU" dirty="0" err="1" smtClean="0"/>
              <a:t>Франція</a:t>
            </a:r>
            <a:r>
              <a:rPr lang="ru-RU" dirty="0" smtClean="0"/>
              <a:t> проводили </a:t>
            </a:r>
            <a:r>
              <a:rPr lang="ru-RU" dirty="0" err="1" smtClean="0"/>
              <a:t>політику</a:t>
            </a:r>
            <a:r>
              <a:rPr lang="ru-RU" dirty="0" smtClean="0"/>
              <a:t> «</a:t>
            </a:r>
            <a:r>
              <a:rPr lang="ru-RU" dirty="0" err="1" smtClean="0"/>
              <a:t>невтручання</a:t>
            </a:r>
            <a:r>
              <a:rPr lang="ru-RU" dirty="0" smtClean="0"/>
              <a:t>», а СРСР </a:t>
            </a:r>
            <a:r>
              <a:rPr lang="ru-RU" dirty="0" err="1" smtClean="0"/>
              <a:t>допомагав</a:t>
            </a:r>
            <a:r>
              <a:rPr lang="ru-RU" dirty="0" smtClean="0"/>
              <a:t> </a:t>
            </a:r>
            <a:r>
              <a:rPr lang="ru-RU" dirty="0" err="1" smtClean="0"/>
              <a:t>республіканському</a:t>
            </a:r>
            <a:r>
              <a:rPr lang="ru-RU" dirty="0" smtClean="0"/>
              <a:t> уряду. Результатом </a:t>
            </a:r>
            <a:r>
              <a:rPr lang="ru-RU" dirty="0" err="1" smtClean="0"/>
              <a:t>громадянської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в </a:t>
            </a:r>
            <a:r>
              <a:rPr lang="ru-RU" dirty="0" err="1" smtClean="0"/>
              <a:t>Іспанії</a:t>
            </a:r>
            <a:r>
              <a:rPr lang="ru-RU" dirty="0" smtClean="0"/>
              <a:t> стало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фашистської</a:t>
            </a:r>
            <a:r>
              <a:rPr lang="ru-RU" dirty="0" smtClean="0"/>
              <a:t> </a:t>
            </a:r>
            <a:r>
              <a:rPr lang="ru-RU" dirty="0" err="1" smtClean="0"/>
              <a:t>диктатури</a:t>
            </a:r>
            <a:r>
              <a:rPr lang="ru-RU" dirty="0" smtClean="0"/>
              <a:t> генерала Ф. Франко.</a:t>
            </a:r>
            <a:endParaRPr lang="ru-RU" dirty="0"/>
          </a:p>
        </p:txBody>
      </p:sp>
      <p:pic>
        <p:nvPicPr>
          <p:cNvPr id="4" name="Рисунок 3" descr="ZNyAbitZZn1KnXXudN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642918"/>
            <a:ext cx="2876550" cy="3905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5008" y="485776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генерала Ф. Франко</a:t>
            </a:r>
            <a:endParaRPr lang="ru-RU" dirty="0"/>
          </a:p>
        </p:txBody>
      </p:sp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85728"/>
            <a:ext cx="8229600" cy="4572000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    </a:t>
            </a:r>
            <a:r>
              <a:rPr lang="en-US" dirty="0" smtClean="0"/>
              <a:t>1937 </a:t>
            </a:r>
            <a:r>
              <a:rPr lang="en-US" dirty="0" smtClean="0"/>
              <a:t>p. </a:t>
            </a:r>
            <a:r>
              <a:rPr lang="ru-RU" dirty="0" err="1" smtClean="0"/>
              <a:t>Японія</a:t>
            </a:r>
            <a:r>
              <a:rPr lang="ru-RU" dirty="0" smtClean="0"/>
              <a:t> </a:t>
            </a:r>
            <a:r>
              <a:rPr lang="ru-RU" dirty="0" err="1" smtClean="0"/>
              <a:t>продовжила</a:t>
            </a:r>
            <a:r>
              <a:rPr lang="ru-RU" dirty="0" smtClean="0"/>
              <a:t> свою </a:t>
            </a:r>
            <a:r>
              <a:rPr lang="ru-RU" dirty="0" err="1" smtClean="0"/>
              <a:t>агресію</a:t>
            </a:r>
            <a:r>
              <a:rPr lang="ru-RU" dirty="0" smtClean="0"/>
              <a:t> в </a:t>
            </a:r>
            <a:r>
              <a:rPr lang="ru-RU" dirty="0" err="1" smtClean="0"/>
              <a:t>Китаї</a:t>
            </a:r>
            <a:r>
              <a:rPr lang="ru-RU" dirty="0" smtClean="0"/>
              <a:t>, </a:t>
            </a:r>
            <a:r>
              <a:rPr lang="ru-RU" dirty="0" err="1" smtClean="0"/>
              <a:t>захопивши</a:t>
            </a:r>
            <a:r>
              <a:rPr lang="ru-RU" dirty="0" smtClean="0"/>
              <a:t> </a:t>
            </a:r>
            <a:r>
              <a:rPr lang="ru-RU" dirty="0" err="1" smtClean="0"/>
              <a:t>Пекін</a:t>
            </a:r>
            <a:r>
              <a:rPr lang="ru-RU" dirty="0" smtClean="0"/>
              <a:t>, Шанхай, </a:t>
            </a:r>
            <a:r>
              <a:rPr lang="ru-RU" dirty="0" err="1" smtClean="0"/>
              <a:t>Нанкін</a:t>
            </a:r>
            <a:r>
              <a:rPr lang="ru-RU" dirty="0" smtClean="0"/>
              <a:t>. У 1938—1939 </a:t>
            </a:r>
            <a:r>
              <a:rPr lang="en-US" dirty="0" smtClean="0"/>
              <a:t>pp.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воєн</a:t>
            </a:r>
            <a:r>
              <a:rPr lang="ru-RU" dirty="0" smtClean="0"/>
              <a:t> </a:t>
            </a:r>
            <a:r>
              <a:rPr lang="ru-RU" dirty="0" err="1" smtClean="0"/>
              <a:t>ний</a:t>
            </a:r>
            <a:r>
              <a:rPr lang="ru-RU" dirty="0" smtClean="0"/>
              <a:t> </a:t>
            </a:r>
            <a:r>
              <a:rPr lang="ru-RU" dirty="0" err="1" smtClean="0"/>
              <a:t>конфлікт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СРСР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Японією</a:t>
            </a:r>
            <a:r>
              <a:rPr lang="ru-RU" dirty="0" smtClean="0"/>
              <a:t> в </a:t>
            </a:r>
            <a:r>
              <a:rPr lang="ru-RU" dirty="0" err="1" smtClean="0"/>
              <a:t>районі</a:t>
            </a:r>
            <a:r>
              <a:rPr lang="ru-RU" dirty="0" smtClean="0"/>
              <a:t> озера Хасан (</a:t>
            </a:r>
            <a:r>
              <a:rPr lang="ru-RU" dirty="0" err="1" smtClean="0"/>
              <a:t>біля</a:t>
            </a:r>
            <a:r>
              <a:rPr lang="ru-RU" dirty="0" smtClean="0"/>
              <a:t> Владивостока)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ріки</a:t>
            </a:r>
            <a:r>
              <a:rPr lang="ru-RU" dirty="0" smtClean="0"/>
              <a:t> </a:t>
            </a:r>
            <a:r>
              <a:rPr lang="ru-RU" dirty="0" err="1" smtClean="0"/>
              <a:t>Халхін-гол</a:t>
            </a:r>
            <a:r>
              <a:rPr lang="ru-RU" dirty="0" smtClean="0"/>
              <a:t> (</a:t>
            </a:r>
            <a:r>
              <a:rPr lang="ru-RU" dirty="0" err="1" smtClean="0"/>
              <a:t>Монголія</a:t>
            </a:r>
            <a:r>
              <a:rPr lang="ru-RU" dirty="0" smtClean="0"/>
              <a:t>). </a:t>
            </a:r>
            <a:r>
              <a:rPr lang="ru-RU" dirty="0" err="1" smtClean="0"/>
              <a:t>Японські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зазнали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надовго</a:t>
            </a:r>
            <a:r>
              <a:rPr lang="ru-RU" dirty="0" smtClean="0"/>
              <a:t> </a:t>
            </a:r>
            <a:r>
              <a:rPr lang="ru-RU" dirty="0" err="1" smtClean="0"/>
              <a:t>відвернуло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зусилля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 СРСР.</a:t>
            </a:r>
            <a:endParaRPr lang="ru-RU" dirty="0"/>
          </a:p>
        </p:txBody>
      </p:sp>
      <p:pic>
        <p:nvPicPr>
          <p:cNvPr id="4" name="Рисунок 3" descr="1245013717_2-protivoborstvo-sssr-i-japon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3000372"/>
            <a:ext cx="2605091" cy="3536323"/>
          </a:xfrm>
          <a:prstGeom prst="rect">
            <a:avLst/>
          </a:prstGeom>
        </p:spPr>
      </p:pic>
      <p:pic>
        <p:nvPicPr>
          <p:cNvPr id="5" name="Рисунок 4" descr="1325181181_cbcbef274d30b2ec9c6859884d3c324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429000"/>
            <a:ext cx="4173905" cy="2713038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42852"/>
            <a:ext cx="4643470" cy="671514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     У </a:t>
            </a:r>
            <a:r>
              <a:rPr lang="ru-RU" dirty="0" smtClean="0"/>
              <a:t>1938 р. </a:t>
            </a:r>
            <a:r>
              <a:rPr lang="ru-RU" dirty="0" err="1" smtClean="0"/>
              <a:t>Німеччина</a:t>
            </a:r>
            <a:r>
              <a:rPr lang="ru-RU" dirty="0" smtClean="0"/>
              <a:t> переходить до </a:t>
            </a:r>
            <a:r>
              <a:rPr lang="ru-RU" dirty="0" err="1" smtClean="0"/>
              <a:t>насильницького</a:t>
            </a:r>
            <a:r>
              <a:rPr lang="ru-RU" dirty="0" smtClean="0"/>
              <a:t> </a:t>
            </a:r>
            <a:r>
              <a:rPr lang="ru-RU" dirty="0" err="1" smtClean="0"/>
              <a:t>переділу</a:t>
            </a:r>
            <a:r>
              <a:rPr lang="ru-RU" dirty="0" smtClean="0"/>
              <a:t> </a:t>
            </a:r>
            <a:r>
              <a:rPr lang="ru-RU" dirty="0" err="1" smtClean="0"/>
              <a:t>карти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потуранням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Британії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 </a:t>
            </a:r>
            <a:r>
              <a:rPr lang="ru-RU" dirty="0" err="1" smtClean="0"/>
              <a:t>приєднує</a:t>
            </a:r>
            <a:r>
              <a:rPr lang="ru-RU" dirty="0" smtClean="0"/>
              <a:t> до себе </a:t>
            </a:r>
            <a:r>
              <a:rPr lang="ru-RU" dirty="0" err="1" smtClean="0"/>
              <a:t>Австрію</a:t>
            </a:r>
            <a:r>
              <a:rPr lang="ru-RU" dirty="0" smtClean="0"/>
              <a:t> (аншлюс</a:t>
            </a:r>
            <a:r>
              <a:rPr lang="ru-RU" dirty="0" smtClean="0"/>
              <a:t>).</a:t>
            </a:r>
          </a:p>
          <a:p>
            <a:pPr algn="just"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Наступною</a:t>
            </a:r>
            <a:r>
              <a:rPr lang="ru-RU" dirty="0" smtClean="0"/>
              <a:t> </a:t>
            </a:r>
            <a:r>
              <a:rPr lang="ru-RU" dirty="0" smtClean="0"/>
              <a:t>жертвою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 стала </a:t>
            </a:r>
            <a:r>
              <a:rPr lang="ru-RU" dirty="0" err="1" smtClean="0"/>
              <a:t>Чехословаччина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зажадала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уряду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Судетську</a:t>
            </a:r>
            <a:r>
              <a:rPr lang="ru-RU" dirty="0" smtClean="0"/>
              <a:t> область, де проживало </a:t>
            </a:r>
            <a:r>
              <a:rPr lang="ru-RU" dirty="0" err="1" smtClean="0"/>
              <a:t>чимало</a:t>
            </a:r>
            <a:r>
              <a:rPr lang="ru-RU" dirty="0" smtClean="0"/>
              <a:t>, </a:t>
            </a:r>
            <a:r>
              <a:rPr lang="ru-RU" dirty="0" err="1" smtClean="0"/>
              <a:t>німців</a:t>
            </a:r>
            <a:r>
              <a:rPr lang="ru-RU" dirty="0" smtClean="0"/>
              <a:t> </a:t>
            </a:r>
            <a:r>
              <a:rPr lang="ru-RU" dirty="0" err="1" smtClean="0"/>
              <a:t>Чехословаччина</a:t>
            </a:r>
            <a:r>
              <a:rPr lang="ru-RU" dirty="0" smtClean="0"/>
              <a:t> мала </a:t>
            </a:r>
            <a:r>
              <a:rPr lang="ru-RU" dirty="0" err="1" smtClean="0"/>
              <a:t>досить</a:t>
            </a:r>
            <a:r>
              <a:rPr lang="ru-RU" dirty="0" smtClean="0"/>
              <a:t> добре </a:t>
            </a:r>
            <a:r>
              <a:rPr lang="ru-RU" dirty="0" err="1" smtClean="0"/>
              <a:t>озброєну</a:t>
            </a:r>
            <a:r>
              <a:rPr lang="ru-RU" dirty="0" smtClean="0"/>
              <a:t> </a:t>
            </a:r>
            <a:r>
              <a:rPr lang="ru-RU" dirty="0" err="1" smtClean="0"/>
              <a:t>армію</a:t>
            </a:r>
            <a:r>
              <a:rPr lang="ru-RU" dirty="0" smtClean="0"/>
              <a:t> та </a:t>
            </a:r>
            <a:r>
              <a:rPr lang="ru-RU" dirty="0" err="1" smtClean="0"/>
              <a:t>укріплення</a:t>
            </a:r>
            <a:r>
              <a:rPr lang="ru-RU" dirty="0" smtClean="0"/>
              <a:t>. </a:t>
            </a:r>
            <a:r>
              <a:rPr lang="ru-RU" dirty="0" err="1" smtClean="0"/>
              <a:t>їй</a:t>
            </a:r>
            <a:r>
              <a:rPr lang="ru-RU" dirty="0" smtClean="0"/>
              <a:t>. </a:t>
            </a:r>
            <a:r>
              <a:rPr lang="ru-RU" dirty="0" err="1" smtClean="0"/>
              <a:t>обіцяв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 СРСР, </a:t>
            </a:r>
            <a:r>
              <a:rPr lang="ru-RU" dirty="0" err="1" smtClean="0"/>
              <a:t>який</a:t>
            </a:r>
            <a:r>
              <a:rPr lang="ru-RU" dirty="0" smtClean="0"/>
              <a:t> пересунув до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кордону 30 </a:t>
            </a:r>
            <a:r>
              <a:rPr lang="ru-RU" dirty="0" err="1" smtClean="0"/>
              <a:t>дивізій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правлячі</a:t>
            </a:r>
            <a:r>
              <a:rPr lang="ru-RU" dirty="0" smtClean="0"/>
              <a:t> кола </a:t>
            </a:r>
            <a:r>
              <a:rPr lang="ru-RU" dirty="0" err="1" smtClean="0"/>
              <a:t>Чехословаччини</a:t>
            </a:r>
            <a:r>
              <a:rPr lang="ru-RU" dirty="0" smtClean="0"/>
              <a:t> </a:t>
            </a:r>
            <a:r>
              <a:rPr lang="ru-RU" dirty="0" err="1" smtClean="0"/>
              <a:t>відмовилися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. Доля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вирішилася</a:t>
            </a:r>
            <a:r>
              <a:rPr lang="ru-RU" dirty="0" smtClean="0"/>
              <a:t> на </a:t>
            </a:r>
            <a:r>
              <a:rPr lang="ru-RU" dirty="0" err="1" smtClean="0"/>
              <a:t>конференції</a:t>
            </a:r>
            <a:r>
              <a:rPr lang="ru-RU" dirty="0" smtClean="0"/>
              <a:t> в </a:t>
            </a:r>
            <a:r>
              <a:rPr lang="ru-RU" dirty="0" err="1" smtClean="0"/>
              <a:t>Мюнхені</a:t>
            </a:r>
            <a:r>
              <a:rPr lang="ru-RU" dirty="0" smtClean="0"/>
              <a:t> 29-30 </a:t>
            </a:r>
            <a:r>
              <a:rPr lang="ru-RU" dirty="0" err="1" smtClean="0"/>
              <a:t>вересня</a:t>
            </a:r>
            <a:r>
              <a:rPr lang="ru-RU" dirty="0" smtClean="0"/>
              <a:t> 1938 </a:t>
            </a:r>
            <a:r>
              <a:rPr lang="en-US" dirty="0" smtClean="0"/>
              <a:t>p., </a:t>
            </a:r>
            <a:r>
              <a:rPr lang="ru-RU" dirty="0" smtClean="0"/>
              <a:t>де 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err="1" smtClean="0"/>
              <a:t>урядів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, </a:t>
            </a:r>
            <a:r>
              <a:rPr lang="ru-RU" dirty="0" err="1" smtClean="0"/>
              <a:t>Франції</a:t>
            </a:r>
            <a:r>
              <a:rPr lang="ru-RU" dirty="0" smtClean="0"/>
              <a:t> та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Британії</a:t>
            </a:r>
            <a:r>
              <a:rPr lang="ru-RU" dirty="0" smtClean="0"/>
              <a:t> без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Чехословаччини</a:t>
            </a:r>
            <a:r>
              <a:rPr lang="ru-RU" dirty="0" smtClean="0"/>
              <a:t> </a:t>
            </a:r>
            <a:r>
              <a:rPr lang="ru-RU" dirty="0" err="1" smtClean="0"/>
              <a:t>прийняли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 передачу Судет </a:t>
            </a:r>
            <a:r>
              <a:rPr lang="ru-RU" dirty="0" err="1" smtClean="0"/>
              <a:t>Німеччині</a:t>
            </a:r>
            <a:r>
              <a:rPr lang="ru-RU" dirty="0" smtClean="0"/>
              <a:t> («</a:t>
            </a:r>
            <a:r>
              <a:rPr lang="ru-RU" dirty="0" err="1" smtClean="0"/>
              <a:t>Мюнхенська</a:t>
            </a:r>
            <a:r>
              <a:rPr lang="ru-RU" dirty="0" smtClean="0"/>
              <a:t> </a:t>
            </a:r>
            <a:r>
              <a:rPr lang="ru-RU" dirty="0" err="1" smtClean="0"/>
              <a:t>змова</a:t>
            </a:r>
            <a:r>
              <a:rPr lang="ru-RU" dirty="0" smtClean="0"/>
              <a:t>»).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зрада</a:t>
            </a:r>
            <a:r>
              <a:rPr lang="ru-RU" dirty="0" smtClean="0"/>
              <a:t> </a:t>
            </a:r>
            <a:r>
              <a:rPr lang="ru-RU" dirty="0" err="1" smtClean="0"/>
              <a:t>західними</a:t>
            </a:r>
            <a:r>
              <a:rPr lang="ru-RU" dirty="0" smtClean="0"/>
              <a:t> державами </a:t>
            </a:r>
            <a:r>
              <a:rPr lang="ru-RU" dirty="0" err="1" smtClean="0"/>
              <a:t>Чехословаччини</a:t>
            </a:r>
            <a:r>
              <a:rPr lang="ru-RU" dirty="0" smtClean="0"/>
              <a:t>. У </a:t>
            </a:r>
            <a:r>
              <a:rPr lang="ru-RU" dirty="0" err="1" smtClean="0"/>
              <a:t>результаті</a:t>
            </a:r>
            <a:r>
              <a:rPr lang="ru-RU" dirty="0" smtClean="0"/>
              <a:t> в </a:t>
            </a:r>
            <a:r>
              <a:rPr lang="ru-RU" dirty="0" err="1" smtClean="0"/>
              <a:t>березні</a:t>
            </a:r>
            <a:r>
              <a:rPr lang="ru-RU" dirty="0" smtClean="0"/>
              <a:t> 1939 р.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окупувала</a:t>
            </a:r>
            <a:r>
              <a:rPr lang="ru-RU" dirty="0" smtClean="0"/>
              <a:t> всю </a:t>
            </a:r>
            <a:r>
              <a:rPr lang="ru-RU" dirty="0" err="1" smtClean="0"/>
              <a:t>Чехословаччину</a:t>
            </a:r>
            <a:r>
              <a:rPr lang="ru-RU" dirty="0" smtClean="0"/>
              <a:t>, а </a:t>
            </a:r>
            <a:r>
              <a:rPr lang="ru-RU" dirty="0" err="1" smtClean="0"/>
              <a:t>Італія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Албанію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220px-Bundesarchiv_Bild_146-1971-041-31,_Münchener_Abkommen,_Mussolini,_Hitler,_Daladi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57166"/>
            <a:ext cx="4023360" cy="5687568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00430" y="214290"/>
            <a:ext cx="5157766" cy="650085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 У </a:t>
            </a:r>
            <a:r>
              <a:rPr lang="ru-RU" dirty="0" err="1" smtClean="0"/>
              <a:t>квітні</a:t>
            </a:r>
            <a:r>
              <a:rPr lang="ru-RU" dirty="0" smtClean="0"/>
              <a:t> 1939 р. </a:t>
            </a:r>
            <a:r>
              <a:rPr lang="ru-RU" dirty="0" err="1" smtClean="0"/>
              <a:t>почалися</a:t>
            </a:r>
            <a:r>
              <a:rPr lang="ru-RU" dirty="0" smtClean="0"/>
              <a:t> </a:t>
            </a:r>
            <a:r>
              <a:rPr lang="ru-RU" dirty="0" err="1" smtClean="0"/>
              <a:t>англо-радянські</a:t>
            </a:r>
            <a:r>
              <a:rPr lang="ru-RU" dirty="0" smtClean="0"/>
              <a:t> переговори про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, вони </a:t>
            </a:r>
            <a:r>
              <a:rPr lang="ru-RU" dirty="0" err="1" smtClean="0"/>
              <a:t>тривали</a:t>
            </a:r>
            <a:r>
              <a:rPr lang="ru-RU" dirty="0" smtClean="0"/>
              <a:t> до </a:t>
            </a:r>
            <a:r>
              <a:rPr lang="ru-RU" dirty="0" err="1" smtClean="0"/>
              <a:t>серпня</a:t>
            </a:r>
            <a:r>
              <a:rPr lang="ru-RU" dirty="0" smtClean="0"/>
              <a:t> 1939 р.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останній</a:t>
            </a:r>
            <a:r>
              <a:rPr lang="ru-RU" dirty="0" smtClean="0"/>
              <a:t> шанс на </a:t>
            </a:r>
            <a:r>
              <a:rPr lang="ru-RU" dirty="0" err="1" smtClean="0"/>
              <a:t>збереження</a:t>
            </a:r>
            <a:r>
              <a:rPr lang="ru-RU" dirty="0" smtClean="0"/>
              <a:t> миру. Але сторонам не </a:t>
            </a:r>
            <a:r>
              <a:rPr lang="ru-RU" dirty="0" err="1" smtClean="0"/>
              <a:t>вистачило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далекоглядності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терпіння</a:t>
            </a:r>
            <a:r>
              <a:rPr lang="ru-RU" dirty="0" smtClean="0"/>
              <a:t>. </a:t>
            </a:r>
            <a:r>
              <a:rPr lang="ru-RU" dirty="0" err="1" smtClean="0"/>
              <a:t>Англо-французька</a:t>
            </a:r>
            <a:r>
              <a:rPr lang="ru-RU" dirty="0" smtClean="0"/>
              <a:t> сторона проводила переговори формально, </a:t>
            </a:r>
            <a:r>
              <a:rPr lang="ru-RU" dirty="0" err="1" smtClean="0"/>
              <a:t>навіть</a:t>
            </a:r>
            <a:r>
              <a:rPr lang="ru-RU" dirty="0" smtClean="0"/>
              <a:t> не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достатніх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переговори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зірвано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    23 </a:t>
            </a:r>
            <a:r>
              <a:rPr lang="ru-RU" dirty="0" err="1" smtClean="0"/>
              <a:t>серпня</a:t>
            </a:r>
            <a:r>
              <a:rPr lang="ru-RU" dirty="0" smtClean="0"/>
              <a:t> 1939 р. СРСР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підписали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про </a:t>
            </a:r>
            <a:r>
              <a:rPr lang="ru-RU" dirty="0" err="1" smtClean="0"/>
              <a:t>ненапад</a:t>
            </a:r>
            <a:r>
              <a:rPr lang="ru-RU" dirty="0" smtClean="0"/>
              <a:t> (пакт </a:t>
            </a:r>
            <a:r>
              <a:rPr lang="ru-RU" dirty="0" err="1" smtClean="0"/>
              <a:t>Ріббентропа-Молотова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1_4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71480"/>
            <a:ext cx="3189748" cy="2626851"/>
          </a:xfrm>
          <a:prstGeom prst="rect">
            <a:avLst/>
          </a:prstGeom>
        </p:spPr>
      </p:pic>
      <p:pic>
        <p:nvPicPr>
          <p:cNvPr id="5" name="Рисунок 4" descr="f_1848458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3643314"/>
            <a:ext cx="3594018" cy="2696713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</TotalTime>
  <Words>676</Words>
  <PresentationFormat>Экран (4:3)</PresentationFormat>
  <Paragraphs>25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Міжнародні відносини у 30-ті роки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відносини у 30-ті роки</dc:title>
  <cp:lastModifiedBy>Admin</cp:lastModifiedBy>
  <cp:revision>5</cp:revision>
  <dcterms:modified xsi:type="dcterms:W3CDTF">2013-04-23T13:09:22Z</dcterms:modified>
</cp:coreProperties>
</file>