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0" autoAdjust="0"/>
    <p:restoredTop sz="94660"/>
  </p:normalViewPr>
  <p:slideViewPr>
    <p:cSldViewPr>
      <p:cViewPr varScale="1">
        <p:scale>
          <a:sx n="117" d="100"/>
          <a:sy n="117" d="100"/>
        </p:scale>
        <p:origin x="-792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8498-CB53-4413-BDC4-4027A195E256}" type="datetimeFigureOut">
              <a:rPr lang="ru-RU" smtClean="0"/>
              <a:t>26.09.13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914E-5EBC-49F2-9BA0-488C1D0B5F6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142896"/>
            <a:ext cx="7772400" cy="1225021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ion Pro Cond" pitchFamily="18" charset="0"/>
              </a:rPr>
              <a:t>Табори Смерті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 C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500574"/>
            <a:ext cx="5929354" cy="103187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Презентацію підготували </a:t>
            </a:r>
            <a:br>
              <a:rPr lang="uk-UA" dirty="0" smtClean="0"/>
            </a:br>
            <a:r>
              <a:rPr lang="uk-UA" dirty="0" smtClean="0"/>
              <a:t>учениці 11-Ф класу</a:t>
            </a:r>
          </a:p>
          <a:p>
            <a:r>
              <a:rPr lang="uk-UA" dirty="0" smtClean="0"/>
              <a:t>Бондар Аліна і Стебко Марія</a:t>
            </a:r>
          </a:p>
        </p:txBody>
      </p:sp>
      <p:pic>
        <p:nvPicPr>
          <p:cNvPr id="1026" name="Picture 2" descr="C:\Documents and Settings\User\Рабочий стол\Salaspi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142988"/>
            <a:ext cx="5041900" cy="3009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6"/>
            <a:ext cx="8215370" cy="12858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>
                <a:solidFill>
                  <a:srgbClr val="FFC000"/>
                </a:solidFill>
              </a:rPr>
              <a:t>Швейцарський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публіцист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Юрген</a:t>
            </a:r>
            <a:r>
              <a:rPr lang="ru-RU" dirty="0">
                <a:solidFill>
                  <a:srgbClr val="FFC000"/>
                </a:solidFill>
              </a:rPr>
              <a:t> Граф </a:t>
            </a:r>
            <a:r>
              <a:rPr lang="ru-RU" dirty="0" err="1">
                <a:solidFill>
                  <a:srgbClr val="FFC000"/>
                </a:solidFill>
              </a:rPr>
              <a:t>взагалі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заперечує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існування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газових</a:t>
            </a:r>
            <a:r>
              <a:rPr lang="ru-RU" dirty="0">
                <a:solidFill>
                  <a:srgbClr val="FFC000"/>
                </a:solidFill>
              </a:rPr>
              <a:t> камер, </a:t>
            </a:r>
            <a:r>
              <a:rPr lang="ru-RU" dirty="0" err="1">
                <a:solidFill>
                  <a:srgbClr val="FFC000"/>
                </a:solidFill>
              </a:rPr>
              <a:t>стверджуючи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крематорії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були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розраховані</a:t>
            </a:r>
            <a:r>
              <a:rPr lang="ru-RU" dirty="0">
                <a:solidFill>
                  <a:srgbClr val="FFC000"/>
                </a:solidFill>
              </a:rPr>
              <a:t> на </a:t>
            </a:r>
            <a:r>
              <a:rPr lang="ru-RU" dirty="0" err="1">
                <a:solidFill>
                  <a:srgbClr val="FFC000"/>
                </a:solidFill>
              </a:rPr>
              <a:t>одночасне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спалювання</a:t>
            </a:r>
            <a:r>
              <a:rPr lang="ru-RU" dirty="0">
                <a:solidFill>
                  <a:srgbClr val="FFC000"/>
                </a:solidFill>
              </a:rPr>
              <a:t> 2-4 людей, </a:t>
            </a:r>
            <a:r>
              <a:rPr lang="ru-RU" dirty="0" err="1">
                <a:solidFill>
                  <a:srgbClr val="FFC000"/>
                </a:solidFill>
              </a:rPr>
              <a:t>які</a:t>
            </a:r>
            <a:r>
              <a:rPr lang="ru-RU" dirty="0">
                <a:solidFill>
                  <a:srgbClr val="FFC000"/>
                </a:solidFill>
              </a:rPr>
              <a:t> помирали природною </a:t>
            </a:r>
            <a:r>
              <a:rPr lang="ru-RU" dirty="0" err="1">
                <a:solidFill>
                  <a:srgbClr val="FFC000"/>
                </a:solidFill>
              </a:rPr>
              <a:t>смертю</a:t>
            </a:r>
            <a:r>
              <a:rPr lang="ru-RU" dirty="0">
                <a:solidFill>
                  <a:srgbClr val="FFC000"/>
                </a:solidFill>
              </a:rPr>
              <a:t> та через </a:t>
            </a:r>
            <a:r>
              <a:rPr lang="ru-RU" dirty="0" err="1">
                <a:solidFill>
                  <a:srgbClr val="FFC000"/>
                </a:solidFill>
              </a:rPr>
              <a:t>хвороби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10242" name="Picture 2" descr="C:\Documents and Settings\User\Рабочий стол\Исповедь-девушки-из-Освенц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302"/>
            <a:ext cx="542529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User\Рабочий стол\1272282882_24211-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071550"/>
            <a:ext cx="320528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Documents and Settings\User\Рабочий стол\1_145.jpg"/>
          <p:cNvPicPr>
            <a:picLocks noChangeAspect="1" noChangeArrowheads="1"/>
          </p:cNvPicPr>
          <p:nvPr/>
        </p:nvPicPr>
        <p:blipFill>
          <a:blip r:embed="rId4"/>
          <a:srcRect t="18094"/>
          <a:stretch>
            <a:fillRect/>
          </a:stretch>
        </p:blipFill>
        <p:spPr bwMode="auto">
          <a:xfrm>
            <a:off x="5857884" y="3357566"/>
            <a:ext cx="3071834" cy="2072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429136"/>
            <a:ext cx="8786874" cy="128586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FFC000"/>
                </a:solidFill>
              </a:rPr>
              <a:t>На </a:t>
            </a:r>
            <a:r>
              <a:rPr lang="ru-RU" dirty="0" err="1" smtClean="0">
                <a:solidFill>
                  <a:srgbClr val="FFC000"/>
                </a:solidFill>
              </a:rPr>
              <a:t>окупованих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землях </a:t>
            </a:r>
            <a:r>
              <a:rPr lang="ru-RU" dirty="0" err="1">
                <a:solidFill>
                  <a:srgbClr val="FFC000"/>
                </a:solidFill>
              </a:rPr>
              <a:t>німецько</a:t>
            </a:r>
            <a:r>
              <a:rPr lang="ru-RU" dirty="0">
                <a:solidFill>
                  <a:srgbClr val="FFC000"/>
                </a:solidFill>
              </a:rPr>
              <a:t> -</a:t>
            </a:r>
            <a:r>
              <a:rPr lang="ru-RU" dirty="0" err="1">
                <a:solidFill>
                  <a:srgbClr val="FFC000"/>
                </a:solidFill>
              </a:rPr>
              <a:t>фашистські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загарбники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встановили</a:t>
            </a:r>
            <a:r>
              <a:rPr lang="ru-RU" dirty="0">
                <a:solidFill>
                  <a:srgbClr val="FFC000"/>
                </a:solidFill>
              </a:rPr>
              <a:t> так званий " </a:t>
            </a:r>
            <a:r>
              <a:rPr lang="ru-RU" dirty="0" err="1">
                <a:solidFill>
                  <a:srgbClr val="FFC000"/>
                </a:solidFill>
              </a:rPr>
              <a:t>новий</a:t>
            </a:r>
            <a:r>
              <a:rPr lang="ru-RU" dirty="0">
                <a:solidFill>
                  <a:srgbClr val="FFC000"/>
                </a:solidFill>
              </a:rPr>
              <a:t> порядок". </a:t>
            </a:r>
            <a:r>
              <a:rPr lang="ru-RU" dirty="0" err="1">
                <a:solidFill>
                  <a:srgbClr val="FFC000"/>
                </a:solidFill>
              </a:rPr>
              <a:t>Його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сутність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визначалася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 smtClean="0">
                <a:solidFill>
                  <a:srgbClr val="FFC000"/>
                </a:solidFill>
              </a:rPr>
              <a:t>винищуванні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більшої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частини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населення</a:t>
            </a:r>
            <a:r>
              <a:rPr lang="ru-RU" dirty="0">
                <a:solidFill>
                  <a:srgbClr val="FFC000"/>
                </a:solidFill>
              </a:rPr>
              <a:t> і </a:t>
            </a:r>
            <a:r>
              <a:rPr lang="ru-RU" dirty="0" err="1">
                <a:solidFill>
                  <a:srgbClr val="FFC000"/>
                </a:solidFill>
              </a:rPr>
              <a:t>перетворення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залишившихся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в </a:t>
            </a:r>
            <a:r>
              <a:rPr lang="ru-RU" dirty="0" err="1">
                <a:solidFill>
                  <a:srgbClr val="FFC000"/>
                </a:solidFill>
              </a:rPr>
              <a:t>рабів</a:t>
            </a:r>
            <a:r>
              <a:rPr lang="ru-RU" dirty="0">
                <a:solidFill>
                  <a:srgbClr val="FFC000"/>
                </a:solidFill>
              </a:rPr>
              <a:t> , </a:t>
            </a:r>
            <a:r>
              <a:rPr lang="ru-RU" dirty="0" err="1">
                <a:solidFill>
                  <a:srgbClr val="FFC000"/>
                </a:solidFill>
              </a:rPr>
              <a:t>грабіж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матеріальних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цінностей</a:t>
            </a:r>
            <a:r>
              <a:rPr lang="ru-RU" dirty="0">
                <a:solidFill>
                  <a:srgbClr val="FFC000"/>
                </a:solidFill>
              </a:rPr>
              <a:t>  </a:t>
            </a:r>
            <a:r>
              <a:rPr lang="ru-RU" dirty="0" err="1">
                <a:solidFill>
                  <a:srgbClr val="FFC000"/>
                </a:solidFill>
              </a:rPr>
              <a:t>тощо</a:t>
            </a:r>
            <a:endParaRPr lang="ru-RU" dirty="0">
              <a:solidFill>
                <a:srgbClr val="FFC000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User\Рабочий стол\062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6"/>
            <a:ext cx="6072230" cy="432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588"/>
            <a:ext cx="4143372" cy="52864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err="1">
                <a:solidFill>
                  <a:srgbClr val="FFC000"/>
                </a:solidFill>
              </a:rPr>
              <a:t>Фашисти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застосовували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жорстокість</a:t>
            </a:r>
            <a:r>
              <a:rPr lang="ru-RU" dirty="0">
                <a:solidFill>
                  <a:srgbClr val="FFC000"/>
                </a:solidFill>
              </a:rPr>
              <a:t> , силу </a:t>
            </a:r>
            <a:r>
              <a:rPr lang="ru-RU" dirty="0" err="1">
                <a:solidFill>
                  <a:srgbClr val="FFC000"/>
                </a:solidFill>
              </a:rPr>
              <a:t>пропаганди</a:t>
            </a:r>
            <a:r>
              <a:rPr lang="ru-RU" dirty="0">
                <a:solidFill>
                  <a:srgbClr val="FFC000"/>
                </a:solidFill>
              </a:rPr>
              <a:t>. У </a:t>
            </a:r>
            <a:r>
              <a:rPr lang="ru-RU" dirty="0" err="1">
                <a:solidFill>
                  <a:srgbClr val="FFC000"/>
                </a:solidFill>
              </a:rPr>
              <a:t>містах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</a:t>
            </a:r>
            <a:r>
              <a:rPr lang="ru-RU" dirty="0">
                <a:solidFill>
                  <a:srgbClr val="FFC000"/>
                </a:solidFill>
              </a:rPr>
              <a:t> селах </a:t>
            </a:r>
            <a:r>
              <a:rPr lang="ru-RU" dirty="0" err="1">
                <a:solidFill>
                  <a:srgbClr val="FFC000"/>
                </a:solidFill>
              </a:rPr>
              <a:t>панувало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повне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свавілля</a:t>
            </a:r>
            <a:r>
              <a:rPr lang="ru-RU" dirty="0">
                <a:solidFill>
                  <a:srgbClr val="FFC000"/>
                </a:solidFill>
              </a:rPr>
              <a:t> . </a:t>
            </a:r>
            <a:r>
              <a:rPr lang="ru-RU" dirty="0" err="1">
                <a:solidFill>
                  <a:srgbClr val="FFC000"/>
                </a:solidFill>
              </a:rPr>
              <a:t>Будь-який</a:t>
            </a:r>
            <a:r>
              <a:rPr lang="ru-RU" dirty="0">
                <a:solidFill>
                  <a:srgbClr val="FFC000"/>
                </a:solidFill>
              </a:rPr>
              <a:t> житель </a:t>
            </a:r>
            <a:r>
              <a:rPr lang="ru-RU" dirty="0" err="1">
                <a:solidFill>
                  <a:srgbClr val="FFC000"/>
                </a:solidFill>
              </a:rPr>
              <a:t>міг</a:t>
            </a:r>
            <a:r>
              <a:rPr lang="ru-RU" dirty="0">
                <a:solidFill>
                  <a:srgbClr val="FFC000"/>
                </a:solidFill>
              </a:rPr>
              <a:t> бути </a:t>
            </a:r>
            <a:r>
              <a:rPr lang="ru-RU" dirty="0" err="1">
                <a:solidFill>
                  <a:srgbClr val="FFC000"/>
                </a:solidFill>
              </a:rPr>
              <a:t>заарештований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</a:t>
            </a:r>
            <a:r>
              <a:rPr lang="ru-RU" dirty="0">
                <a:solidFill>
                  <a:srgbClr val="FFC000"/>
                </a:solidFill>
              </a:rPr>
              <a:t> самого </a:t>
            </a:r>
            <a:r>
              <a:rPr lang="ru-RU" dirty="0" err="1">
                <a:solidFill>
                  <a:srgbClr val="FFC000"/>
                </a:solidFill>
              </a:rPr>
              <a:t>незначного</a:t>
            </a:r>
            <a:r>
              <a:rPr lang="ru-RU" dirty="0">
                <a:solidFill>
                  <a:srgbClr val="FFC000"/>
                </a:solidFill>
              </a:rPr>
              <a:t> приводу , </a:t>
            </a:r>
            <a:r>
              <a:rPr lang="ru-RU" dirty="0" err="1">
                <a:solidFill>
                  <a:srgbClr val="FFC000"/>
                </a:solidFill>
              </a:rPr>
              <a:t>підданий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тортурам</a:t>
            </a:r>
            <a:r>
              <a:rPr lang="ru-RU" dirty="0">
                <a:solidFill>
                  <a:srgbClr val="FFC000"/>
                </a:solidFill>
              </a:rPr>
              <a:t> , </a:t>
            </a:r>
            <a:r>
              <a:rPr lang="ru-RU" dirty="0" err="1">
                <a:solidFill>
                  <a:srgbClr val="FFC000"/>
                </a:solidFill>
              </a:rPr>
              <a:t>розстріляний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або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повішений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Постійними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були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масові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розстріли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заручників</a:t>
            </a:r>
            <a:r>
              <a:rPr lang="ru-RU" dirty="0">
                <a:solidFill>
                  <a:srgbClr val="FFC000"/>
                </a:solidFill>
              </a:rPr>
              <a:t> , </a:t>
            </a:r>
            <a:r>
              <a:rPr lang="ru-RU" dirty="0" err="1">
                <a:solidFill>
                  <a:srgbClr val="FFC000"/>
                </a:solidFill>
              </a:rPr>
              <a:t>знищення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мирних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громадян</a:t>
            </a:r>
            <a:r>
              <a:rPr lang="ru-RU" dirty="0">
                <a:solidFill>
                  <a:srgbClr val="FFC000"/>
                </a:solidFill>
              </a:rPr>
              <a:t> , людей </a:t>
            </a:r>
            <a:r>
              <a:rPr lang="ru-RU" dirty="0" err="1">
                <a:solidFill>
                  <a:srgbClr val="FFC000"/>
                </a:solidFill>
              </a:rPr>
              <a:t>похилого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віку</a:t>
            </a:r>
            <a:r>
              <a:rPr lang="ru-RU" dirty="0">
                <a:solidFill>
                  <a:srgbClr val="FFC000"/>
                </a:solidFill>
              </a:rPr>
              <a:t> , </a:t>
            </a:r>
            <a:r>
              <a:rPr lang="ru-RU" dirty="0" err="1">
                <a:solidFill>
                  <a:srgbClr val="FFC000"/>
                </a:solidFill>
              </a:rPr>
              <a:t>дітей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Найбільш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працездатну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частину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населення</a:t>
            </a:r>
            <a:r>
              <a:rPr lang="ru-RU" dirty="0">
                <a:solidFill>
                  <a:srgbClr val="FFC000"/>
                </a:solidFill>
              </a:rPr>
              <a:t> гнали на </a:t>
            </a:r>
            <a:r>
              <a:rPr lang="ru-RU" dirty="0" err="1">
                <a:solidFill>
                  <a:srgbClr val="FFC000"/>
                </a:solidFill>
              </a:rPr>
              <a:t>каторжні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роботи</a:t>
            </a:r>
            <a:r>
              <a:rPr lang="ru-RU" dirty="0">
                <a:solidFill>
                  <a:srgbClr val="FFC000"/>
                </a:solidFill>
              </a:rPr>
              <a:t> до </a:t>
            </a:r>
            <a:r>
              <a:rPr lang="ru-RU" dirty="0" err="1">
                <a:solidFill>
                  <a:srgbClr val="FFC000"/>
                </a:solidFill>
              </a:rPr>
              <a:t>Німеччини</a:t>
            </a:r>
            <a:r>
              <a:rPr lang="ru-RU" dirty="0">
                <a:solidFill>
                  <a:srgbClr val="FFC000"/>
                </a:solidFill>
              </a:rPr>
              <a:t>. </a:t>
            </a:r>
          </a:p>
          <a:p>
            <a:pPr algn="ctr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5" name="Picture 3" descr="C:\Documents and Settings\User\Рабочий стол\4.jpeg"/>
          <p:cNvPicPr>
            <a:picLocks noChangeAspect="1" noChangeArrowheads="1"/>
          </p:cNvPicPr>
          <p:nvPr/>
        </p:nvPicPr>
        <p:blipFill>
          <a:blip r:embed="rId2"/>
          <a:srcRect l="22005" r="15274"/>
          <a:stretch>
            <a:fillRect/>
          </a:stretch>
        </p:blipFill>
        <p:spPr bwMode="auto">
          <a:xfrm>
            <a:off x="4286248" y="142856"/>
            <a:ext cx="4572032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42856"/>
            <a:ext cx="4429156" cy="228601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В </a:t>
            </a:r>
            <a:r>
              <a:rPr lang="ru-RU" dirty="0">
                <a:solidFill>
                  <a:srgbClr val="FFC000"/>
                </a:solidFill>
              </a:rPr>
              <a:t>одному </a:t>
            </a:r>
            <a:r>
              <a:rPr lang="ru-RU" dirty="0" err="1">
                <a:solidFill>
                  <a:srgbClr val="FFC000"/>
                </a:solidFill>
              </a:rPr>
              <a:t>з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пунктів</a:t>
            </a:r>
            <a:r>
              <a:rPr lang="ru-RU" dirty="0">
                <a:solidFill>
                  <a:srgbClr val="FFC000"/>
                </a:solidFill>
              </a:rPr>
              <a:t> "</a:t>
            </a:r>
            <a:r>
              <a:rPr lang="ru-RU" dirty="0" err="1">
                <a:solidFill>
                  <a:srgbClr val="FFC000"/>
                </a:solidFill>
              </a:rPr>
              <a:t>Пам'ятки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німецького</a:t>
            </a:r>
            <a:r>
              <a:rPr lang="ru-RU" dirty="0">
                <a:solidFill>
                  <a:srgbClr val="FFC000"/>
                </a:solidFill>
              </a:rPr>
              <a:t> солдата " </a:t>
            </a:r>
            <a:r>
              <a:rPr lang="ru-RU" dirty="0" err="1">
                <a:solidFill>
                  <a:srgbClr val="FFC000"/>
                </a:solidFill>
              </a:rPr>
              <a:t>було</a:t>
            </a:r>
            <a:r>
              <a:rPr lang="ru-RU" dirty="0">
                <a:solidFill>
                  <a:srgbClr val="FFC000"/>
                </a:solidFill>
              </a:rPr>
              <a:t> записано: "в тебе </a:t>
            </a:r>
            <a:r>
              <a:rPr lang="ru-RU" dirty="0" err="1">
                <a:solidFill>
                  <a:srgbClr val="FFC000"/>
                </a:solidFill>
              </a:rPr>
              <a:t>немає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серця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нервів</a:t>
            </a:r>
            <a:r>
              <a:rPr lang="ru-RU" dirty="0">
                <a:solidFill>
                  <a:srgbClr val="FFC000"/>
                </a:solidFill>
              </a:rPr>
              <a:t> , на </a:t>
            </a:r>
            <a:r>
              <a:rPr lang="ru-RU" dirty="0" err="1">
                <a:solidFill>
                  <a:srgbClr val="FFC000"/>
                </a:solidFill>
              </a:rPr>
              <a:t>війні</a:t>
            </a:r>
            <a:r>
              <a:rPr lang="ru-RU" dirty="0">
                <a:solidFill>
                  <a:srgbClr val="FFC000"/>
                </a:solidFill>
              </a:rPr>
              <a:t> вони не </a:t>
            </a:r>
            <a:r>
              <a:rPr lang="ru-RU" dirty="0" err="1">
                <a:solidFill>
                  <a:srgbClr val="FFC000"/>
                </a:solidFill>
              </a:rPr>
              <a:t>потрібні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Знищ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собі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жалість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співчуття</a:t>
            </a:r>
            <a:r>
              <a:rPr lang="ru-RU" dirty="0">
                <a:solidFill>
                  <a:srgbClr val="FFC000"/>
                </a:solidFill>
              </a:rPr>
              <a:t>, вбивай всякого </a:t>
            </a:r>
            <a:r>
              <a:rPr lang="ru-RU" dirty="0" err="1">
                <a:solidFill>
                  <a:srgbClr val="FFC000"/>
                </a:solidFill>
              </a:rPr>
              <a:t>росіянина</a:t>
            </a:r>
            <a:r>
              <a:rPr lang="ru-RU" dirty="0">
                <a:solidFill>
                  <a:srgbClr val="FFC000"/>
                </a:solidFill>
              </a:rPr>
              <a:t> , не </a:t>
            </a:r>
            <a:r>
              <a:rPr lang="ru-RU" dirty="0" err="1">
                <a:solidFill>
                  <a:srgbClr val="FFC000"/>
                </a:solidFill>
              </a:rPr>
              <a:t>зупиняйся</a:t>
            </a:r>
            <a:r>
              <a:rPr lang="ru-RU" dirty="0">
                <a:solidFill>
                  <a:srgbClr val="FFC000"/>
                </a:solidFill>
              </a:rPr>
              <a:t> , </a:t>
            </a:r>
            <a:r>
              <a:rPr lang="ru-RU" dirty="0" err="1">
                <a:solidFill>
                  <a:srgbClr val="FFC000"/>
                </a:solidFill>
              </a:rPr>
              <a:t>якщо</a:t>
            </a:r>
            <a:r>
              <a:rPr lang="ru-RU" dirty="0">
                <a:solidFill>
                  <a:srgbClr val="FFC000"/>
                </a:solidFill>
              </a:rPr>
              <a:t> перед тобою </a:t>
            </a:r>
            <a:r>
              <a:rPr lang="ru-RU" dirty="0" err="1">
                <a:solidFill>
                  <a:srgbClr val="FFC000"/>
                </a:solidFill>
              </a:rPr>
              <a:t>старий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або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жінка</a:t>
            </a:r>
            <a:r>
              <a:rPr lang="ru-RU" dirty="0">
                <a:solidFill>
                  <a:srgbClr val="FFC000"/>
                </a:solidFill>
              </a:rPr>
              <a:t> , </a:t>
            </a:r>
            <a:r>
              <a:rPr lang="ru-RU" dirty="0" err="1">
                <a:solidFill>
                  <a:srgbClr val="FFC000"/>
                </a:solidFill>
              </a:rPr>
              <a:t>дівчинка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чи</a:t>
            </a:r>
            <a:r>
              <a:rPr lang="ru-RU" dirty="0">
                <a:solidFill>
                  <a:srgbClr val="FFC000"/>
                </a:solidFill>
              </a:rPr>
              <a:t> хлопчик . Убивай , </a:t>
            </a:r>
            <a:r>
              <a:rPr lang="ru-RU" dirty="0" err="1">
                <a:solidFill>
                  <a:srgbClr val="FFC000"/>
                </a:solidFill>
              </a:rPr>
              <a:t>цим</a:t>
            </a:r>
            <a:r>
              <a:rPr lang="ru-RU" dirty="0">
                <a:solidFill>
                  <a:srgbClr val="FFC000"/>
                </a:solidFill>
              </a:rPr>
              <a:t> самим </a:t>
            </a:r>
            <a:r>
              <a:rPr lang="ru-RU" dirty="0" err="1">
                <a:solidFill>
                  <a:srgbClr val="FFC000"/>
                </a:solidFill>
              </a:rPr>
              <a:t>врятуєш</a:t>
            </a:r>
            <a:r>
              <a:rPr lang="ru-RU" dirty="0">
                <a:solidFill>
                  <a:srgbClr val="FFC000"/>
                </a:solidFill>
              </a:rPr>
              <a:t> себе </a:t>
            </a:r>
            <a:r>
              <a:rPr lang="ru-RU" dirty="0" err="1">
                <a:solidFill>
                  <a:srgbClr val="FFC000"/>
                </a:solidFill>
              </a:rPr>
              <a:t>від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загибелі</a:t>
            </a:r>
            <a:r>
              <a:rPr lang="ru-RU" dirty="0">
                <a:solidFill>
                  <a:srgbClr val="FFC000"/>
                </a:solidFill>
              </a:rPr>
              <a:t> , </a:t>
            </a:r>
            <a:r>
              <a:rPr lang="ru-RU" dirty="0" err="1">
                <a:solidFill>
                  <a:srgbClr val="FFC000"/>
                </a:solidFill>
              </a:rPr>
              <a:t>забезпечиш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майбутнє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своєї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родини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прославишся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навік</a:t>
            </a:r>
            <a:r>
              <a:rPr lang="ru-RU" dirty="0">
                <a:solidFill>
                  <a:srgbClr val="FFC000"/>
                </a:solidFill>
              </a:rPr>
              <a:t> " .</a:t>
            </a:r>
          </a:p>
        </p:txBody>
      </p:sp>
      <p:pic>
        <p:nvPicPr>
          <p:cNvPr id="4098" name="Picture 2" descr="C:\Documents and Settings\User\Рабочий стол\1180c9e4c1a86d4faa54f5e73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4"/>
            <a:ext cx="3857652" cy="3763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\Рабочий стол\Holocaust_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500310"/>
            <a:ext cx="4762502" cy="302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14282" y="3929070"/>
            <a:ext cx="4000528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За планом </a:t>
            </a:r>
            <a:r>
              <a:rPr lang="ru-RU" dirty="0" err="1">
                <a:solidFill>
                  <a:srgbClr val="FFC000"/>
                </a:solidFill>
              </a:rPr>
              <a:t>Гітлера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підлягали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знищенню</a:t>
            </a:r>
            <a:r>
              <a:rPr lang="ru-RU" dirty="0">
                <a:solidFill>
                  <a:srgbClr val="FFC000"/>
                </a:solidFill>
              </a:rPr>
              <a:t> не </a:t>
            </a:r>
            <a:r>
              <a:rPr lang="ru-RU" dirty="0" err="1">
                <a:solidFill>
                  <a:srgbClr val="FFC000"/>
                </a:solidFill>
              </a:rPr>
              <a:t>тільки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слов'янські</a:t>
            </a:r>
            <a:r>
              <a:rPr lang="ru-RU" dirty="0">
                <a:solidFill>
                  <a:srgbClr val="FFC000"/>
                </a:solidFill>
              </a:rPr>
              <a:t> народи , а </a:t>
            </a:r>
            <a:r>
              <a:rPr lang="ru-RU" dirty="0" err="1">
                <a:solidFill>
                  <a:srgbClr val="FFC000"/>
                </a:solidFill>
              </a:rPr>
              <a:t>й</a:t>
            </a:r>
            <a:r>
              <a:rPr lang="ru-RU" dirty="0">
                <a:solidFill>
                  <a:srgbClr val="FFC000"/>
                </a:solidFill>
              </a:rPr>
              <a:t> народи , </a:t>
            </a:r>
            <a:r>
              <a:rPr lang="ru-RU" dirty="0" err="1">
                <a:solidFill>
                  <a:srgbClr val="FFC000"/>
                </a:solidFill>
              </a:rPr>
              <a:t>що</a:t>
            </a:r>
            <a:r>
              <a:rPr lang="ru-RU" dirty="0">
                <a:solidFill>
                  <a:srgbClr val="FFC000"/>
                </a:solidFill>
              </a:rPr>
              <a:t> жили на </a:t>
            </a:r>
            <a:r>
              <a:rPr lang="ru-RU" dirty="0" err="1">
                <a:solidFill>
                  <a:srgbClr val="FFC000"/>
                </a:solidFill>
              </a:rPr>
              <a:t>території</a:t>
            </a:r>
            <a:r>
              <a:rPr lang="ru-RU" dirty="0">
                <a:solidFill>
                  <a:srgbClr val="FFC000"/>
                </a:solidFill>
              </a:rPr>
              <a:t> СРСР.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err="1" smtClean="0">
                <a:solidFill>
                  <a:srgbClr val="FFC000"/>
                </a:solidFill>
              </a:rPr>
              <a:t>Найбільш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жорстоким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було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ставлення</a:t>
            </a:r>
            <a:r>
              <a:rPr lang="ru-RU" dirty="0">
                <a:solidFill>
                  <a:srgbClr val="FFC000"/>
                </a:solidFill>
              </a:rPr>
              <a:t> до </a:t>
            </a:r>
            <a:r>
              <a:rPr lang="ru-RU" dirty="0" err="1">
                <a:solidFill>
                  <a:srgbClr val="FFC000"/>
                </a:solidFill>
              </a:rPr>
              <a:t>євреїв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яких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німці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винищували</a:t>
            </a:r>
            <a:r>
              <a:rPr lang="ru-RU" dirty="0">
                <a:solidFill>
                  <a:srgbClr val="FFC000"/>
                </a:solidFill>
              </a:rPr>
              <a:t> в першу </a:t>
            </a:r>
            <a:r>
              <a:rPr lang="ru-RU" dirty="0" err="1">
                <a:solidFill>
                  <a:srgbClr val="FFC000"/>
                </a:solidFill>
              </a:rPr>
              <a:t>чергу</a:t>
            </a:r>
            <a:r>
              <a:rPr lang="ru-RU" dirty="0">
                <a:solidFill>
                  <a:srgbClr val="FFC0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14756"/>
            <a:ext cx="8786874" cy="188119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FFC000"/>
                </a:solidFill>
              </a:rPr>
              <a:t>Табори </a:t>
            </a:r>
            <a:r>
              <a:rPr lang="ru-RU" b="1" i="1" dirty="0" err="1">
                <a:solidFill>
                  <a:srgbClr val="FFC000"/>
                </a:solidFill>
              </a:rPr>
              <a:t>смерті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– </a:t>
            </a:r>
            <a:r>
              <a:rPr lang="ru-RU" dirty="0" err="1">
                <a:solidFill>
                  <a:srgbClr val="FFC000"/>
                </a:solidFill>
              </a:rPr>
              <a:t>концентраційний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табір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спеціально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призначений</a:t>
            </a:r>
            <a:r>
              <a:rPr lang="ru-RU" dirty="0">
                <a:solidFill>
                  <a:srgbClr val="FFC000"/>
                </a:solidFill>
              </a:rPr>
              <a:t> для </a:t>
            </a:r>
            <a:r>
              <a:rPr lang="ru-RU" dirty="0" err="1">
                <a:solidFill>
                  <a:srgbClr val="FFC000"/>
                </a:solidFill>
              </a:rPr>
              <a:t>масового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знищення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небажаних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осіб</a:t>
            </a:r>
            <a:r>
              <a:rPr lang="ru-RU" dirty="0">
                <a:solidFill>
                  <a:srgbClr val="FFC000"/>
                </a:solidFill>
              </a:rPr>
              <a:t> у </a:t>
            </a:r>
            <a:r>
              <a:rPr lang="ru-RU" dirty="0" err="1">
                <a:solidFill>
                  <a:srgbClr val="FFC000"/>
                </a:solidFill>
              </a:rPr>
              <a:t>Третьому</a:t>
            </a:r>
            <a:r>
              <a:rPr lang="ru-RU" dirty="0">
                <a:solidFill>
                  <a:srgbClr val="FFC000"/>
                </a:solidFill>
              </a:rPr>
              <a:t> Рейху </a:t>
            </a:r>
            <a:r>
              <a:rPr lang="ru-RU" dirty="0" err="1">
                <a:solidFill>
                  <a:srgbClr val="FFC000"/>
                </a:solidFill>
              </a:rPr>
              <a:t>yа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завойованих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територіях</a:t>
            </a:r>
            <a:r>
              <a:rPr lang="ru-RU" dirty="0">
                <a:solidFill>
                  <a:srgbClr val="FFC000"/>
                </a:solidFill>
              </a:rPr>
              <a:t>. Жертвами </a:t>
            </a:r>
            <a:r>
              <a:rPr lang="ru-RU" dirty="0" err="1">
                <a:solidFill>
                  <a:srgbClr val="FFC000"/>
                </a:solidFill>
              </a:rPr>
              <a:t>таборів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були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переважно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євреї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Також</a:t>
            </a:r>
            <a:r>
              <a:rPr lang="ru-RU" dirty="0">
                <a:solidFill>
                  <a:srgbClr val="FFC000"/>
                </a:solidFill>
              </a:rPr>
              <a:t> рома (</a:t>
            </a:r>
            <a:r>
              <a:rPr lang="ru-RU" dirty="0" err="1">
                <a:solidFill>
                  <a:srgbClr val="FFC000"/>
                </a:solidFill>
              </a:rPr>
              <a:t>цигани</a:t>
            </a:r>
            <a:r>
              <a:rPr lang="ru-RU" dirty="0">
                <a:solidFill>
                  <a:srgbClr val="FFC000"/>
                </a:solidFill>
              </a:rPr>
              <a:t>), </a:t>
            </a:r>
            <a:r>
              <a:rPr lang="ru-RU" dirty="0" err="1">
                <a:solidFill>
                  <a:srgbClr val="FFC000"/>
                </a:solidFill>
              </a:rPr>
              <a:t>слов’яни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гомосексуалісти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психічно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хворі</a:t>
            </a:r>
            <a:r>
              <a:rPr lang="ru-RU" dirty="0">
                <a:solidFill>
                  <a:srgbClr val="FFC000"/>
                </a:solidFill>
              </a:rPr>
              <a:t> та </a:t>
            </a:r>
            <a:r>
              <a:rPr lang="ru-RU" dirty="0" err="1">
                <a:solidFill>
                  <a:srgbClr val="FFC000"/>
                </a:solidFill>
              </a:rPr>
              <a:t>ін</a:t>
            </a:r>
            <a:r>
              <a:rPr lang="ru-RU" dirty="0">
                <a:solidFill>
                  <a:srgbClr val="FFC000"/>
                </a:solidFill>
              </a:rPr>
              <a:t>. </a:t>
            </a:r>
          </a:p>
          <a:p>
            <a:pPr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Picture 2" descr="C:\Documents and Settings\User\Рабочий стол\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55"/>
            <a:ext cx="4737033" cy="3549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Documents and Settings\User\Рабочий стол\6c151218ad0619f852184de815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4"/>
            <a:ext cx="3651263" cy="3310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6"/>
            <a:ext cx="8329642" cy="116681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FFC000"/>
                </a:solidFill>
              </a:rPr>
              <a:t>У 1941-1942 </a:t>
            </a:r>
            <a:r>
              <a:rPr lang="ru-RU" dirty="0" err="1">
                <a:solidFill>
                  <a:srgbClr val="FFC000"/>
                </a:solidFill>
              </a:rPr>
              <a:t>рр</a:t>
            </a:r>
            <a:r>
              <a:rPr lang="ru-RU" dirty="0">
                <a:solidFill>
                  <a:srgbClr val="FFC000"/>
                </a:solidFill>
              </a:rPr>
              <a:t>. у </a:t>
            </a:r>
            <a:r>
              <a:rPr lang="ru-RU" dirty="0" err="1">
                <a:solidFill>
                  <a:srgbClr val="FFC000"/>
                </a:solidFill>
              </a:rPr>
              <a:t>Польщі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було</a:t>
            </a:r>
            <a:r>
              <a:rPr lang="ru-RU" dirty="0">
                <a:solidFill>
                  <a:srgbClr val="FFC000"/>
                </a:solidFill>
              </a:rPr>
              <a:t> створено 6 </a:t>
            </a:r>
            <a:r>
              <a:rPr lang="ru-RU" dirty="0" err="1">
                <a:solidFill>
                  <a:srgbClr val="FFC000"/>
                </a:solidFill>
              </a:rPr>
              <a:t>таборів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смерті</a:t>
            </a:r>
            <a:r>
              <a:rPr lang="ru-RU" dirty="0">
                <a:solidFill>
                  <a:srgbClr val="FFC000"/>
                </a:solidFill>
              </a:rPr>
              <a:t> (</a:t>
            </a:r>
            <a:r>
              <a:rPr lang="ru-RU" dirty="0" err="1">
                <a:solidFill>
                  <a:srgbClr val="FFC000"/>
                </a:solidFill>
              </a:rPr>
              <a:t>вважають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основними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але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було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їх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значно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більше</a:t>
            </a:r>
            <a:r>
              <a:rPr lang="ru-RU" dirty="0">
                <a:solidFill>
                  <a:srgbClr val="FFC000"/>
                </a:solidFill>
              </a:rPr>
              <a:t>) - </a:t>
            </a:r>
            <a:r>
              <a:rPr lang="ru-RU" b="1" i="1" u="sng" dirty="0" err="1">
                <a:solidFill>
                  <a:srgbClr val="FFC000"/>
                </a:solidFill>
              </a:rPr>
              <a:t>Хелмно</a:t>
            </a:r>
            <a:r>
              <a:rPr lang="ru-RU" b="1" i="1" u="sng" dirty="0" smtClean="0">
                <a:solidFill>
                  <a:srgbClr val="FFC000"/>
                </a:solidFill>
              </a:rPr>
              <a:t>, </a:t>
            </a:r>
            <a:r>
              <a:rPr lang="ru-RU" b="1" i="1" u="sng" dirty="0" err="1" smtClean="0">
                <a:solidFill>
                  <a:srgbClr val="FFC000"/>
                </a:solidFill>
              </a:rPr>
              <a:t>Белжец</a:t>
            </a:r>
            <a:r>
              <a:rPr lang="ru-RU" b="1" i="1" u="sng" dirty="0">
                <a:solidFill>
                  <a:srgbClr val="FFC000"/>
                </a:solidFill>
              </a:rPr>
              <a:t>, </a:t>
            </a:r>
            <a:r>
              <a:rPr lang="ru-RU" b="1" i="1" u="sng" dirty="0" err="1">
                <a:solidFill>
                  <a:srgbClr val="FFC000"/>
                </a:solidFill>
              </a:rPr>
              <a:t>Собібор</a:t>
            </a:r>
            <a:r>
              <a:rPr lang="ru-RU" b="1" i="1" u="sng" dirty="0">
                <a:solidFill>
                  <a:srgbClr val="FFC000"/>
                </a:solidFill>
              </a:rPr>
              <a:t>, </a:t>
            </a:r>
            <a:r>
              <a:rPr lang="ru-RU" b="1" i="1" u="sng" dirty="0" err="1">
                <a:solidFill>
                  <a:srgbClr val="FFC000"/>
                </a:solidFill>
              </a:rPr>
              <a:t>Треблінка</a:t>
            </a:r>
            <a:r>
              <a:rPr lang="ru-RU" b="1" i="1" u="sng" dirty="0">
                <a:solidFill>
                  <a:srgbClr val="FFC000"/>
                </a:solidFill>
              </a:rPr>
              <a:t>, Майданек, </a:t>
            </a:r>
            <a:r>
              <a:rPr lang="ru-RU" b="1" i="1" u="sng" dirty="0" err="1">
                <a:solidFill>
                  <a:srgbClr val="FFC000"/>
                </a:solidFill>
              </a:rPr>
              <a:t>Освенцім</a:t>
            </a:r>
            <a:r>
              <a:rPr lang="ru-RU" b="1" i="1" u="sng" dirty="0">
                <a:solidFill>
                  <a:srgbClr val="FFC000"/>
                </a:solidFill>
              </a:rPr>
              <a:t>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146" name="Picture 2" descr="C:\Documents and Settings\User\Рабочий стол\Holoc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8"/>
            <a:ext cx="5072098" cy="441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User\Рабочий стол\1319183490_holo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50"/>
            <a:ext cx="3568045" cy="262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Documents and Settings\User\Рабочий стол\osvenci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500442"/>
            <a:ext cx="3429024" cy="2057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Рабочий стол\Holocaust_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2994"/>
            <a:ext cx="7215238" cy="546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14888"/>
            <a:ext cx="8358246" cy="100011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FFC000"/>
                </a:solidFill>
              </a:rPr>
              <a:t>У таборах </a:t>
            </a:r>
            <a:r>
              <a:rPr lang="ru-RU" dirty="0" err="1">
                <a:solidFill>
                  <a:srgbClr val="FFC000"/>
                </a:solidFill>
              </a:rPr>
              <a:t>були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спеціальні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пристосування</a:t>
            </a:r>
            <a:r>
              <a:rPr lang="ru-RU" dirty="0">
                <a:solidFill>
                  <a:srgbClr val="FFC000"/>
                </a:solidFill>
              </a:rPr>
              <a:t> для </a:t>
            </a:r>
            <a:r>
              <a:rPr lang="ru-RU" dirty="0" err="1">
                <a:solidFill>
                  <a:srgbClr val="FFC000"/>
                </a:solidFill>
              </a:rPr>
              <a:t>масових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вбивств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але</a:t>
            </a:r>
            <a:r>
              <a:rPr lang="ru-RU" dirty="0">
                <a:solidFill>
                  <a:srgbClr val="FFC000"/>
                </a:solidFill>
              </a:rPr>
              <a:t> люди </a:t>
            </a:r>
            <a:r>
              <a:rPr lang="ru-RU" dirty="0" err="1">
                <a:solidFill>
                  <a:srgbClr val="FFC000"/>
                </a:solidFill>
              </a:rPr>
              <a:t>похилого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віку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діти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знищувалися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безжально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беспрікословно</a:t>
            </a:r>
            <a:r>
              <a:rPr lang="ru-RU" dirty="0">
                <a:solidFill>
                  <a:srgbClr val="FFC000"/>
                </a:solidFill>
              </a:rPr>
              <a:t>.</a:t>
            </a:r>
          </a:p>
          <a:p>
            <a:pPr algn="ctr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6" name="Picture 4" descr="C:\Documents and Settings\User\Рабочий стол\000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6"/>
            <a:ext cx="831037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42856"/>
            <a:ext cx="4043362" cy="2857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FFC000"/>
                </a:solidFill>
              </a:rPr>
              <a:t>У </a:t>
            </a:r>
            <a:r>
              <a:rPr lang="ru-RU" dirty="0" err="1">
                <a:solidFill>
                  <a:srgbClr val="FFC000"/>
                </a:solidFill>
              </a:rPr>
              <a:t>Треблінці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Белжец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Собіборі</a:t>
            </a:r>
            <a:r>
              <a:rPr lang="ru-RU" dirty="0">
                <a:solidFill>
                  <a:srgbClr val="FFC000"/>
                </a:solidFill>
              </a:rPr>
              <a:t> в </a:t>
            </a:r>
            <a:r>
              <a:rPr lang="ru-RU" dirty="0" err="1">
                <a:solidFill>
                  <a:srgbClr val="FFC000"/>
                </a:solidFill>
              </a:rPr>
              <a:t>живих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тимчасово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залишали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лише</a:t>
            </a:r>
            <a:r>
              <a:rPr lang="ru-RU" dirty="0">
                <a:solidFill>
                  <a:srgbClr val="FFC000"/>
                </a:solidFill>
              </a:rPr>
              <a:t> тих, </a:t>
            </a:r>
            <a:r>
              <a:rPr lang="ru-RU" dirty="0" err="1">
                <a:solidFill>
                  <a:srgbClr val="FFC000"/>
                </a:solidFill>
              </a:rPr>
              <a:t>хто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допомагав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прибирати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газових</a:t>
            </a:r>
            <a:r>
              <a:rPr lang="ru-RU" dirty="0">
                <a:solidFill>
                  <a:srgbClr val="FFC000"/>
                </a:solidFill>
              </a:rPr>
              <a:t> камер </a:t>
            </a:r>
            <a:r>
              <a:rPr lang="ru-RU" dirty="0" err="1">
                <a:solidFill>
                  <a:srgbClr val="FFC000"/>
                </a:solidFill>
              </a:rPr>
              <a:t>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спалювати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трупи</a:t>
            </a:r>
            <a:r>
              <a:rPr lang="ru-RU" dirty="0">
                <a:solidFill>
                  <a:srgbClr val="FFC000"/>
                </a:solidFill>
              </a:rPr>
              <a:t>, а </a:t>
            </a:r>
            <a:r>
              <a:rPr lang="ru-RU" dirty="0" err="1">
                <a:solidFill>
                  <a:srgbClr val="FFC000"/>
                </a:solidFill>
              </a:rPr>
              <a:t>також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сортувати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речі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вбитих</a:t>
            </a:r>
            <a:r>
              <a:rPr lang="ru-RU" dirty="0">
                <a:solidFill>
                  <a:srgbClr val="FFC000"/>
                </a:solidFill>
              </a:rPr>
              <a:t>, </a:t>
            </a:r>
            <a:r>
              <a:rPr lang="ru-RU" dirty="0" err="1">
                <a:solidFill>
                  <a:srgbClr val="FFC000"/>
                </a:solidFill>
              </a:rPr>
              <a:t>і</a:t>
            </a:r>
            <a:r>
              <a:rPr lang="ru-RU" dirty="0">
                <a:solidFill>
                  <a:srgbClr val="FFC000"/>
                </a:solidFill>
              </a:rPr>
              <a:t> тих, </a:t>
            </a:r>
            <a:r>
              <a:rPr lang="ru-RU" dirty="0" err="1">
                <a:solidFill>
                  <a:srgbClr val="FFC000"/>
                </a:solidFill>
              </a:rPr>
              <a:t>хто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обслуговував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охорону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таборів</a:t>
            </a:r>
            <a:r>
              <a:rPr lang="ru-RU" dirty="0">
                <a:solidFill>
                  <a:srgbClr val="FFC000"/>
                </a:solidFill>
              </a:rPr>
              <a:t>. </a:t>
            </a:r>
            <a:r>
              <a:rPr lang="ru-RU" dirty="0" err="1">
                <a:solidFill>
                  <a:srgbClr val="FFC000"/>
                </a:solidFill>
              </a:rPr>
              <a:t>Всі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інші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підлягали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негайному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знищенню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218" name="Picture 2" descr="C:\Documents and Settings\User\Рабочий стол\625ad97ea0dc2afd25a539891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6"/>
            <a:ext cx="5060124" cy="370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User\Рабочий стол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500"/>
            <a:ext cx="411671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User\Рабочий стол\123000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643186"/>
            <a:ext cx="3071834" cy="2922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358</Words>
  <Application>Microsoft Macintosh PowerPoint</Application>
  <PresentationFormat>Экран (16:10)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Табори Смерті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Мария Стебко</cp:lastModifiedBy>
  <cp:revision>22</cp:revision>
  <dcterms:created xsi:type="dcterms:W3CDTF">2013-09-25T17:37:48Z</dcterms:created>
  <dcterms:modified xsi:type="dcterms:W3CDTF">2013-09-26T12:06:44Z</dcterms:modified>
</cp:coreProperties>
</file>