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71" y="1700808"/>
            <a:ext cx="913852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Встановлення</a:t>
            </a:r>
            <a:r>
              <a:rPr lang="ru-RU" sz="66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6600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диктатури</a:t>
            </a:r>
            <a:r>
              <a:rPr lang="ru-RU" sz="66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66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Антонеску</a:t>
            </a:r>
            <a:r>
              <a:rPr lang="ru-RU" sz="6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в </a:t>
            </a:r>
            <a:r>
              <a:rPr lang="ru-RU" sz="66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Румун</a:t>
            </a:r>
            <a:r>
              <a:rPr lang="uk-UA" sz="66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ії</a:t>
            </a:r>
            <a:endParaRPr lang="ru-RU" sz="6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7016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088" y="105013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30 </a:t>
            </a:r>
            <a:r>
              <a:rPr lang="ru-RU" dirty="0" err="1"/>
              <a:t>серпня</a:t>
            </a:r>
            <a:r>
              <a:rPr lang="ru-RU" dirty="0"/>
              <a:t> 1940 р. </a:t>
            </a:r>
            <a:r>
              <a:rPr lang="ru-RU" dirty="0" err="1"/>
              <a:t>міністри</a:t>
            </a:r>
            <a:r>
              <a:rPr lang="ru-RU" dirty="0"/>
              <a:t> </a:t>
            </a:r>
            <a:r>
              <a:rPr lang="ru-RU" dirty="0" err="1"/>
              <a:t>закордонних</a:t>
            </a:r>
            <a:r>
              <a:rPr lang="ru-RU" dirty="0"/>
              <a:t> справ </a:t>
            </a:r>
            <a:r>
              <a:rPr lang="ru-RU" dirty="0" err="1"/>
              <a:t>Німеччини</a:t>
            </a:r>
            <a:r>
              <a:rPr lang="ru-RU" dirty="0"/>
              <a:t> та </a:t>
            </a:r>
            <a:r>
              <a:rPr lang="ru-RU" dirty="0" err="1"/>
              <a:t>Італії</a:t>
            </a:r>
            <a:r>
              <a:rPr lang="ru-RU" dirty="0"/>
              <a:t> </a:t>
            </a:r>
            <a:r>
              <a:rPr lang="ru-RU" dirty="0" err="1"/>
              <a:t>Ріббентроп</a:t>
            </a:r>
            <a:r>
              <a:rPr lang="ru-RU" dirty="0"/>
              <a:t> і </a:t>
            </a:r>
            <a:r>
              <a:rPr lang="ru-RU" dirty="0" err="1"/>
              <a:t>Чіано</a:t>
            </a:r>
            <a:r>
              <a:rPr lang="ru-RU" dirty="0"/>
              <a:t> </a:t>
            </a:r>
            <a:r>
              <a:rPr lang="ru-RU" dirty="0" err="1"/>
              <a:t>зустрілися</a:t>
            </a:r>
            <a:r>
              <a:rPr lang="ru-RU" dirty="0"/>
              <a:t> у </a:t>
            </a:r>
            <a:r>
              <a:rPr lang="ru-RU" dirty="0" err="1"/>
              <a:t>Відні</a:t>
            </a:r>
            <a:r>
              <a:rPr lang="ru-RU" dirty="0"/>
              <a:t> з </a:t>
            </a:r>
            <a:r>
              <a:rPr lang="ru-RU" dirty="0" err="1"/>
              <a:t>румунськими</a:t>
            </a:r>
            <a:r>
              <a:rPr lang="ru-RU" dirty="0"/>
              <a:t> й </a:t>
            </a:r>
            <a:r>
              <a:rPr lang="ru-RU" dirty="0" err="1"/>
              <a:t>угорськими</a:t>
            </a:r>
            <a:r>
              <a:rPr lang="ru-RU" dirty="0"/>
              <a:t> </a:t>
            </a:r>
            <a:r>
              <a:rPr lang="ru-RU" dirty="0" err="1"/>
              <a:t>делегаціями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оголосити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арбітражне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Трансільванії</a:t>
            </a:r>
            <a:r>
              <a:rPr lang="ru-RU" dirty="0"/>
              <a:t>. За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рішенням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Румунії</a:t>
            </a:r>
            <a:r>
              <a:rPr lang="ru-RU" dirty="0"/>
              <a:t> </a:t>
            </a:r>
            <a:r>
              <a:rPr lang="ru-RU" dirty="0" err="1"/>
              <a:t>відривалася</a:t>
            </a:r>
            <a:r>
              <a:rPr lang="ru-RU" dirty="0"/>
              <a:t> </a:t>
            </a:r>
            <a:r>
              <a:rPr lang="ru-RU" dirty="0" err="1"/>
              <a:t>північна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Трансільванії</a:t>
            </a:r>
            <a:r>
              <a:rPr lang="ru-RU" dirty="0"/>
              <a:t> </a:t>
            </a:r>
            <a:r>
              <a:rPr lang="ru-RU" dirty="0" err="1"/>
              <a:t>загальною</a:t>
            </a:r>
            <a:r>
              <a:rPr lang="ru-RU" dirty="0"/>
              <a:t> </a:t>
            </a:r>
            <a:r>
              <a:rPr lang="ru-RU" dirty="0" err="1"/>
              <a:t>площею</a:t>
            </a:r>
            <a:r>
              <a:rPr lang="ru-RU" dirty="0"/>
              <a:t> 43 тис. кв. км з </a:t>
            </a:r>
            <a:r>
              <a:rPr lang="ru-RU" dirty="0" err="1"/>
              <a:t>населенням</a:t>
            </a:r>
            <a:r>
              <a:rPr lang="ru-RU" dirty="0"/>
              <a:t> 2,6 млн. </a:t>
            </a:r>
            <a:r>
              <a:rPr lang="ru-RU" dirty="0" err="1"/>
              <a:t>чоловік</a:t>
            </a:r>
            <a:r>
              <a:rPr lang="ru-RU" dirty="0"/>
              <a:t>.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половини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складали</a:t>
            </a:r>
            <a:r>
              <a:rPr lang="ru-RU" dirty="0"/>
              <a:t> </a:t>
            </a:r>
            <a:r>
              <a:rPr lang="ru-RU" dirty="0" err="1"/>
              <a:t>румуни</a:t>
            </a:r>
            <a:r>
              <a:rPr lang="ru-RU" dirty="0"/>
              <a:t>. На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третини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земель </a:t>
            </a:r>
            <a:r>
              <a:rPr lang="ru-RU" dirty="0" err="1"/>
              <a:t>претендувала</a:t>
            </a:r>
            <a:r>
              <a:rPr lang="ru-RU" dirty="0"/>
              <a:t> </a:t>
            </a:r>
            <a:r>
              <a:rPr lang="ru-RU" dirty="0" err="1"/>
              <a:t>Угорщина</a:t>
            </a:r>
            <a:r>
              <a:rPr lang="ru-RU" dirty="0"/>
              <a:t>. «</a:t>
            </a:r>
            <a:r>
              <a:rPr lang="ru-RU" dirty="0" err="1"/>
              <a:t>Трансільванське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» </a:t>
            </a:r>
            <a:r>
              <a:rPr lang="ru-RU" dirty="0" err="1"/>
              <a:t>Гітлер</a:t>
            </a:r>
            <a:r>
              <a:rPr lang="ru-RU" dirty="0"/>
              <a:t> </a:t>
            </a:r>
            <a:r>
              <a:rPr lang="ru-RU" dirty="0" err="1"/>
              <a:t>використав</a:t>
            </a:r>
            <a:r>
              <a:rPr lang="ru-RU" dirty="0"/>
              <a:t> як </a:t>
            </a:r>
            <a:r>
              <a:rPr lang="ru-RU" dirty="0" err="1"/>
              <a:t>засіб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політику</a:t>
            </a:r>
            <a:r>
              <a:rPr lang="ru-RU" dirty="0"/>
              <a:t> </a:t>
            </a:r>
            <a:r>
              <a:rPr lang="ru-RU" dirty="0" err="1"/>
              <a:t>Румунії</a:t>
            </a:r>
            <a:r>
              <a:rPr lang="ru-RU" dirty="0"/>
              <a:t> та </a:t>
            </a:r>
            <a:r>
              <a:rPr lang="ru-RU" dirty="0" err="1"/>
              <a:t>Угорщини</a:t>
            </a:r>
            <a:r>
              <a:rPr lang="ru-RU" dirty="0"/>
              <a:t> з метою </a:t>
            </a:r>
            <a:r>
              <a:rPr lang="ru-RU" dirty="0" err="1"/>
              <a:t>залучення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до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планів</a:t>
            </a:r>
            <a:r>
              <a:rPr lang="ru-RU" dirty="0"/>
              <a:t>. </a:t>
            </a:r>
            <a:r>
              <a:rPr lang="ru-RU" dirty="0" err="1"/>
              <a:t>Румунський</a:t>
            </a:r>
            <a:r>
              <a:rPr lang="ru-RU" dirty="0"/>
              <a:t> уряд </a:t>
            </a:r>
            <a:r>
              <a:rPr lang="ru-RU" dirty="0" err="1"/>
              <a:t>підкорився</a:t>
            </a:r>
            <a:r>
              <a:rPr lang="ru-RU" dirty="0"/>
              <a:t> </a:t>
            </a:r>
            <a:r>
              <a:rPr lang="ru-RU" dirty="0" err="1"/>
              <a:t>віденському</a:t>
            </a:r>
            <a:r>
              <a:rPr lang="ru-RU" dirty="0"/>
              <a:t> </a:t>
            </a:r>
            <a:r>
              <a:rPr lang="ru-RU" dirty="0" err="1"/>
              <a:t>арбітражу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завдавало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</a:t>
            </a:r>
            <a:r>
              <a:rPr lang="ru-RU" dirty="0" err="1"/>
              <a:t>інтересам</a:t>
            </a:r>
            <a:r>
              <a:rPr lang="ru-RU" dirty="0"/>
              <a:t>.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викликали</a:t>
            </a:r>
            <a:r>
              <a:rPr lang="ru-RU" dirty="0"/>
              <a:t> </a:t>
            </a:r>
            <a:r>
              <a:rPr lang="ru-RU" dirty="0" err="1"/>
              <a:t>незадоволення</a:t>
            </a:r>
            <a:r>
              <a:rPr lang="ru-RU" dirty="0"/>
              <a:t> широких </a:t>
            </a:r>
            <a:r>
              <a:rPr lang="ru-RU" dirty="0" err="1"/>
              <a:t>верств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. </a:t>
            </a:r>
            <a:r>
              <a:rPr lang="ru-RU" dirty="0" err="1"/>
              <a:t>Масові</a:t>
            </a:r>
            <a:r>
              <a:rPr lang="ru-RU" dirty="0"/>
              <a:t> </a:t>
            </a:r>
            <a:r>
              <a:rPr lang="ru-RU" dirty="0" err="1"/>
              <a:t>демонстрації</a:t>
            </a:r>
            <a:r>
              <a:rPr lang="ru-RU" dirty="0"/>
              <a:t> під </a:t>
            </a:r>
            <a:r>
              <a:rPr lang="ru-RU" dirty="0" err="1"/>
              <a:t>гаслами</a:t>
            </a:r>
            <a:r>
              <a:rPr lang="ru-RU" dirty="0"/>
              <a:t> «</a:t>
            </a:r>
            <a:r>
              <a:rPr lang="ru-RU" dirty="0" err="1"/>
              <a:t>Геть</a:t>
            </a:r>
            <a:r>
              <a:rPr lang="ru-RU" dirty="0"/>
              <a:t> диктатуру </a:t>
            </a:r>
            <a:r>
              <a:rPr lang="ru-RU" dirty="0" err="1"/>
              <a:t>Кароля</a:t>
            </a:r>
            <a:r>
              <a:rPr lang="ru-RU" dirty="0"/>
              <a:t> – диктатуру голоду і </a:t>
            </a:r>
            <a:r>
              <a:rPr lang="ru-RU" dirty="0" err="1"/>
              <a:t>терору</a:t>
            </a:r>
            <a:r>
              <a:rPr lang="ru-RU" dirty="0"/>
              <a:t>!», «</a:t>
            </a:r>
            <a:r>
              <a:rPr lang="ru-RU" dirty="0" err="1"/>
              <a:t>Геть</a:t>
            </a:r>
            <a:r>
              <a:rPr lang="ru-RU" dirty="0"/>
              <a:t> </a:t>
            </a:r>
            <a:r>
              <a:rPr lang="ru-RU" dirty="0" err="1"/>
              <a:t>імперіалістичний</a:t>
            </a:r>
            <a:r>
              <a:rPr lang="ru-RU" dirty="0"/>
              <a:t> </a:t>
            </a:r>
            <a:r>
              <a:rPr lang="ru-RU" dirty="0" err="1"/>
              <a:t>віденський</a:t>
            </a:r>
            <a:r>
              <a:rPr lang="ru-RU" dirty="0"/>
              <a:t> диктат!» </a:t>
            </a:r>
            <a:r>
              <a:rPr lang="ru-RU" dirty="0" err="1"/>
              <a:t>відбулися</a:t>
            </a:r>
            <a:r>
              <a:rPr lang="ru-RU" dirty="0"/>
              <a:t> у м. </a:t>
            </a:r>
            <a:r>
              <a:rPr lang="ru-RU" dirty="0" err="1"/>
              <a:t>Клуж</a:t>
            </a:r>
            <a:r>
              <a:rPr lang="ru-RU" dirty="0"/>
              <a:t> (</a:t>
            </a:r>
            <a:r>
              <a:rPr lang="ru-RU" dirty="0" err="1"/>
              <a:t>історична</a:t>
            </a:r>
            <a:r>
              <a:rPr lang="ru-RU" dirty="0"/>
              <a:t> </a:t>
            </a:r>
            <a:r>
              <a:rPr lang="ru-RU" dirty="0" err="1"/>
              <a:t>столиця</a:t>
            </a:r>
            <a:r>
              <a:rPr lang="ru-RU" dirty="0"/>
              <a:t> </a:t>
            </a:r>
            <a:r>
              <a:rPr lang="ru-RU" dirty="0" err="1"/>
              <a:t>Трансільванії</a:t>
            </a:r>
            <a:r>
              <a:rPr lang="ru-RU" dirty="0"/>
              <a:t>), у </a:t>
            </a:r>
            <a:r>
              <a:rPr lang="ru-RU" dirty="0" err="1"/>
              <a:t>Бухаресті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містах</a:t>
            </a:r>
            <a:r>
              <a:rPr lang="ru-RU" dirty="0"/>
              <a:t>. </a:t>
            </a:r>
          </a:p>
          <a:p>
            <a:pPr algn="ctr"/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придушити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виступи</a:t>
            </a:r>
            <a:r>
              <a:rPr lang="ru-RU" dirty="0"/>
              <a:t> і </a:t>
            </a:r>
            <a:r>
              <a:rPr lang="ru-RU" dirty="0" err="1"/>
              <a:t>зміцнити</a:t>
            </a:r>
            <a:r>
              <a:rPr lang="ru-RU" dirty="0"/>
              <a:t> </a:t>
            </a:r>
            <a:r>
              <a:rPr lang="ru-RU" dirty="0" err="1"/>
              <a:t>монархію</a:t>
            </a:r>
            <a:r>
              <a:rPr lang="ru-RU" dirty="0"/>
              <a:t>, </a:t>
            </a:r>
            <a:r>
              <a:rPr lang="ru-RU" dirty="0" err="1"/>
              <a:t>Кароль</a:t>
            </a:r>
            <a:r>
              <a:rPr lang="ru-RU" dirty="0"/>
              <a:t> </a:t>
            </a:r>
            <a:r>
              <a:rPr lang="en-US" dirty="0"/>
              <a:t>II </a:t>
            </a:r>
            <a:r>
              <a:rPr lang="ru-RU" dirty="0" err="1"/>
              <a:t>доручив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нового уряду генералу </a:t>
            </a:r>
            <a:r>
              <a:rPr lang="ru-RU" dirty="0" err="1"/>
              <a:t>Йону</a:t>
            </a:r>
            <a:r>
              <a:rPr lang="ru-RU" dirty="0"/>
              <a:t> </a:t>
            </a:r>
            <a:r>
              <a:rPr lang="ru-RU" dirty="0" err="1"/>
              <a:t>Антонеску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репутацію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владної</a:t>
            </a:r>
            <a:r>
              <a:rPr lang="ru-RU" dirty="0"/>
              <a:t> і </a:t>
            </a:r>
            <a:r>
              <a:rPr lang="ru-RU" dirty="0" err="1"/>
              <a:t>рішучої</a:t>
            </a:r>
            <a:r>
              <a:rPr lang="ru-RU" dirty="0"/>
              <a:t>. </a:t>
            </a:r>
            <a:r>
              <a:rPr lang="ru-RU" dirty="0" err="1"/>
              <a:t>Антонеску</a:t>
            </a:r>
            <a:r>
              <a:rPr lang="ru-RU" dirty="0"/>
              <a:t> заявив,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зможе</a:t>
            </a:r>
            <a:r>
              <a:rPr lang="ru-RU" dirty="0"/>
              <a:t> </a:t>
            </a:r>
            <a:r>
              <a:rPr lang="ru-RU" dirty="0" err="1"/>
              <a:t>очолити</a:t>
            </a:r>
            <a:r>
              <a:rPr lang="ru-RU" dirty="0"/>
              <a:t> уряд, </a:t>
            </a:r>
            <a:r>
              <a:rPr lang="ru-RU" dirty="0" err="1"/>
              <a:t>якщо</a:t>
            </a:r>
            <a:r>
              <a:rPr lang="ru-RU" dirty="0"/>
              <a:t> король не </a:t>
            </a:r>
            <a:r>
              <a:rPr lang="ru-RU" dirty="0" err="1"/>
              <a:t>зречеться</a:t>
            </a:r>
            <a:r>
              <a:rPr lang="ru-RU" dirty="0"/>
              <a:t> престолу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дев'ятнадцятирічного</a:t>
            </a:r>
            <a:r>
              <a:rPr lang="ru-RU" dirty="0"/>
              <a:t> </a:t>
            </a:r>
            <a:r>
              <a:rPr lang="ru-RU" dirty="0" err="1"/>
              <a:t>сина</a:t>
            </a:r>
            <a:r>
              <a:rPr lang="ru-RU" dirty="0"/>
              <a:t> </a:t>
            </a:r>
            <a:r>
              <a:rPr lang="ru-RU" dirty="0" err="1"/>
              <a:t>Міхая</a:t>
            </a:r>
            <a:r>
              <a:rPr lang="ru-RU" dirty="0"/>
              <a:t>. 6 </a:t>
            </a:r>
            <a:r>
              <a:rPr lang="ru-RU" dirty="0" err="1"/>
              <a:t>вересня</a:t>
            </a:r>
            <a:r>
              <a:rPr lang="ru-RU" dirty="0"/>
              <a:t> 1940 р. </a:t>
            </a:r>
            <a:r>
              <a:rPr lang="ru-RU" dirty="0" err="1"/>
              <a:t>Кароль</a:t>
            </a:r>
            <a:r>
              <a:rPr lang="ru-RU" dirty="0"/>
              <a:t> </a:t>
            </a:r>
            <a:r>
              <a:rPr lang="en-US" dirty="0"/>
              <a:t>II </a:t>
            </a:r>
            <a:r>
              <a:rPr lang="ru-RU" dirty="0" err="1"/>
              <a:t>підписав</a:t>
            </a:r>
            <a:r>
              <a:rPr lang="ru-RU" dirty="0"/>
              <a:t> акт </a:t>
            </a:r>
            <a:r>
              <a:rPr lang="ru-RU" dirty="0" err="1"/>
              <a:t>зречення</a:t>
            </a:r>
            <a:r>
              <a:rPr lang="ru-RU" dirty="0"/>
              <a:t> і передав </a:t>
            </a:r>
            <a:r>
              <a:rPr lang="ru-RU" dirty="0" err="1"/>
              <a:t>управління</a:t>
            </a:r>
            <a:r>
              <a:rPr lang="ru-RU" dirty="0"/>
              <a:t> державою генералу </a:t>
            </a:r>
            <a:r>
              <a:rPr lang="ru-RU" dirty="0" err="1"/>
              <a:t>Антонеску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став «</a:t>
            </a:r>
            <a:r>
              <a:rPr lang="ru-RU" dirty="0" err="1"/>
              <a:t>кондукеторулом</a:t>
            </a:r>
            <a:r>
              <a:rPr lang="ru-RU" dirty="0"/>
              <a:t>» (вождем) </a:t>
            </a:r>
            <a:r>
              <a:rPr lang="ru-RU" dirty="0" err="1"/>
              <a:t>румунської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. </a:t>
            </a:r>
            <a:r>
              <a:rPr lang="ru-RU" dirty="0" err="1"/>
              <a:t>Румунія</a:t>
            </a:r>
            <a:r>
              <a:rPr lang="ru-RU" dirty="0"/>
              <a:t> на </a:t>
            </a:r>
            <a:r>
              <a:rPr lang="ru-RU" dirty="0" err="1"/>
              <a:t>вимогу</a:t>
            </a:r>
            <a:r>
              <a:rPr lang="ru-RU" dirty="0"/>
              <a:t> «</a:t>
            </a:r>
            <a:r>
              <a:rPr lang="ru-RU" dirty="0" err="1"/>
              <a:t>залізногвардійців</a:t>
            </a:r>
            <a:r>
              <a:rPr lang="ru-RU" dirty="0"/>
              <a:t>»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оголошена</a:t>
            </a:r>
            <a:r>
              <a:rPr lang="ru-RU" dirty="0"/>
              <a:t> </a:t>
            </a:r>
            <a:r>
              <a:rPr lang="ru-RU" dirty="0" err="1"/>
              <a:t>легіонерською</a:t>
            </a:r>
            <a:r>
              <a:rPr lang="ru-RU" dirty="0"/>
              <a:t> державою. </a:t>
            </a:r>
            <a:r>
              <a:rPr lang="ru-RU" dirty="0" err="1"/>
              <a:t>Представники</a:t>
            </a:r>
            <a:r>
              <a:rPr lang="ru-RU" dirty="0"/>
              <a:t> «</a:t>
            </a:r>
            <a:r>
              <a:rPr lang="ru-RU" dirty="0" err="1"/>
              <a:t>Залізної</a:t>
            </a:r>
            <a:r>
              <a:rPr lang="ru-RU" dirty="0"/>
              <a:t> </a:t>
            </a:r>
            <a:r>
              <a:rPr lang="ru-RU" dirty="0" err="1"/>
              <a:t>гвардії</a:t>
            </a:r>
            <a:r>
              <a:rPr lang="ru-RU" dirty="0"/>
              <a:t>» </a:t>
            </a:r>
            <a:r>
              <a:rPr lang="ru-RU" dirty="0" err="1"/>
              <a:t>отримали</a:t>
            </a:r>
            <a:r>
              <a:rPr lang="ru-RU" dirty="0"/>
              <a:t> </a:t>
            </a:r>
            <a:r>
              <a:rPr lang="ru-RU" dirty="0" err="1"/>
              <a:t>важливі</a:t>
            </a:r>
            <a:r>
              <a:rPr lang="ru-RU" dirty="0"/>
              <a:t> посади в </a:t>
            </a:r>
            <a:r>
              <a:rPr lang="ru-RU" dirty="0" err="1"/>
              <a:t>уряді</a:t>
            </a:r>
            <a:r>
              <a:rPr lang="ru-RU" dirty="0"/>
              <a:t>. Так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встановлено</a:t>
            </a:r>
            <a:r>
              <a:rPr lang="ru-RU" dirty="0"/>
              <a:t> </a:t>
            </a:r>
            <a:r>
              <a:rPr lang="ru-RU" dirty="0" err="1"/>
              <a:t>військово-легіонерську</a:t>
            </a:r>
            <a:r>
              <a:rPr lang="ru-RU" dirty="0"/>
              <a:t> диктатуру </a:t>
            </a:r>
            <a:r>
              <a:rPr lang="ru-RU" dirty="0" err="1"/>
              <a:t>Антонеску</a:t>
            </a:r>
            <a:r>
              <a:rPr lang="ru-RU" dirty="0"/>
              <a:t>,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підтримали</a:t>
            </a:r>
            <a:r>
              <a:rPr lang="ru-RU" dirty="0"/>
              <a:t>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націонал-ліберали</a:t>
            </a:r>
            <a:r>
              <a:rPr lang="ru-RU" dirty="0"/>
              <a:t> і </a:t>
            </a:r>
            <a:r>
              <a:rPr lang="ru-RU" dirty="0" err="1"/>
              <a:t>націонал-цараністи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51203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 перших </a:t>
            </a:r>
            <a:r>
              <a:rPr lang="ru-RU" dirty="0" err="1"/>
              <a:t>днів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 режим </a:t>
            </a:r>
            <a:r>
              <a:rPr lang="ru-RU" dirty="0" err="1"/>
              <a:t>Антонеску</a:t>
            </a:r>
            <a:r>
              <a:rPr lang="ru-RU" dirty="0"/>
              <a:t> </a:t>
            </a:r>
            <a:r>
              <a:rPr lang="ru-RU" dirty="0" err="1"/>
              <a:t>змушений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шукати</a:t>
            </a:r>
            <a:r>
              <a:rPr lang="ru-RU" dirty="0"/>
              <a:t> </a:t>
            </a:r>
            <a:r>
              <a:rPr lang="ru-RU" dirty="0" err="1"/>
              <a:t>підтримки</a:t>
            </a:r>
            <a:r>
              <a:rPr lang="ru-RU" dirty="0"/>
              <a:t> </a:t>
            </a:r>
            <a:r>
              <a:rPr lang="ru-RU" dirty="0" err="1"/>
              <a:t>ззовні</a:t>
            </a:r>
            <a:r>
              <a:rPr lang="ru-RU" dirty="0"/>
              <a:t>, перш за все – з боку </a:t>
            </a:r>
            <a:r>
              <a:rPr lang="ru-RU" dirty="0" err="1"/>
              <a:t>Німеччини</a:t>
            </a:r>
            <a:r>
              <a:rPr lang="ru-RU" dirty="0"/>
              <a:t>. У ^</a:t>
            </a:r>
            <a:r>
              <a:rPr lang="ru-RU" dirty="0" err="1"/>
              <a:t>ковтні</a:t>
            </a:r>
            <a:r>
              <a:rPr lang="ru-RU" dirty="0"/>
              <a:t> 1940 р. </a:t>
            </a:r>
            <a:r>
              <a:rPr lang="ru-RU" dirty="0" err="1"/>
              <a:t>німецькі</a:t>
            </a:r>
            <a:r>
              <a:rPr lang="ru-RU" dirty="0"/>
              <a:t> </a:t>
            </a:r>
            <a:r>
              <a:rPr lang="ru-RU" dirty="0" err="1"/>
              <a:t>війська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введені</a:t>
            </a:r>
            <a:r>
              <a:rPr lang="ru-RU" dirty="0"/>
              <a:t> в </a:t>
            </a:r>
            <a:r>
              <a:rPr lang="ru-RU" dirty="0" err="1"/>
              <a:t>Румунію</a:t>
            </a:r>
            <a:r>
              <a:rPr lang="ru-RU" dirty="0"/>
              <a:t>. 24 листопада 1940 р. Й. </a:t>
            </a:r>
            <a:r>
              <a:rPr lang="ru-RU" dirty="0" err="1"/>
              <a:t>Антонеску</a:t>
            </a:r>
            <a:r>
              <a:rPr lang="ru-RU" dirty="0"/>
              <a:t> </a:t>
            </a:r>
            <a:r>
              <a:rPr lang="ru-RU" dirty="0" err="1"/>
              <a:t>підписав</a:t>
            </a:r>
            <a:r>
              <a:rPr lang="ru-RU" dirty="0"/>
              <a:t> протокол про </a:t>
            </a:r>
            <a:r>
              <a:rPr lang="ru-RU" dirty="0" err="1"/>
              <a:t>приєднання</a:t>
            </a:r>
            <a:r>
              <a:rPr lang="ru-RU" dirty="0"/>
              <a:t> </a:t>
            </a:r>
            <a:r>
              <a:rPr lang="ru-RU" dirty="0" err="1"/>
              <a:t>Румунії</a:t>
            </a:r>
            <a:r>
              <a:rPr lang="ru-RU" dirty="0"/>
              <a:t> до </a:t>
            </a:r>
            <a:r>
              <a:rPr lang="ru-RU" dirty="0" err="1"/>
              <a:t>Троїстого</a:t>
            </a:r>
            <a:r>
              <a:rPr lang="ru-RU" dirty="0"/>
              <a:t> пакту. Таким чином </a:t>
            </a:r>
            <a:r>
              <a:rPr lang="ru-RU" dirty="0" err="1"/>
              <a:t>військова</a:t>
            </a:r>
            <a:r>
              <a:rPr lang="ru-RU" dirty="0"/>
              <a:t> диктатура без </a:t>
            </a:r>
            <a:r>
              <a:rPr lang="ru-RU" dirty="0" err="1"/>
              <a:t>застережень</a:t>
            </a:r>
            <a:r>
              <a:rPr lang="ru-RU" dirty="0"/>
              <a:t> </a:t>
            </a:r>
            <a:r>
              <a:rPr lang="ru-RU" dirty="0" err="1"/>
              <a:t>встановила</a:t>
            </a:r>
            <a:r>
              <a:rPr lang="ru-RU" dirty="0"/>
              <a:t> </a:t>
            </a:r>
            <a:r>
              <a:rPr lang="ru-RU" dirty="0" err="1"/>
              <a:t>тісні</a:t>
            </a:r>
            <a:r>
              <a:rPr lang="ru-RU" dirty="0"/>
              <a:t> </a:t>
            </a:r>
            <a:r>
              <a:rPr lang="ru-RU" dirty="0" err="1"/>
              <a:t>стосунки</a:t>
            </a:r>
            <a:r>
              <a:rPr lang="ru-RU" dirty="0"/>
              <a:t> з </a:t>
            </a:r>
            <a:r>
              <a:rPr lang="ru-RU" dirty="0" err="1"/>
              <a:t>гітлерівським</a:t>
            </a:r>
            <a:r>
              <a:rPr lang="ru-RU" dirty="0"/>
              <a:t> блоком. У </a:t>
            </a:r>
            <a:r>
              <a:rPr lang="ru-RU" dirty="0" err="1"/>
              <a:t>внутрішній</a:t>
            </a:r>
            <a:r>
              <a:rPr lang="ru-RU" dirty="0"/>
              <a:t> </a:t>
            </a:r>
            <a:r>
              <a:rPr lang="ru-RU" dirty="0" err="1"/>
              <a:t>політиці</a:t>
            </a:r>
            <a:r>
              <a:rPr lang="ru-RU" dirty="0"/>
              <a:t> </a:t>
            </a:r>
            <a:r>
              <a:rPr lang="ru-RU" dirty="0" err="1"/>
              <a:t>Антонеску</a:t>
            </a:r>
            <a:r>
              <a:rPr lang="ru-RU" dirty="0"/>
              <a:t> </a:t>
            </a:r>
            <a:r>
              <a:rPr lang="ru-RU" dirty="0" err="1"/>
              <a:t>намагався</a:t>
            </a:r>
            <a:r>
              <a:rPr lang="ru-RU" dirty="0"/>
              <a:t> </a:t>
            </a:r>
            <a:r>
              <a:rPr lang="ru-RU" dirty="0" err="1"/>
              <a:t>наслідувати</a:t>
            </a:r>
            <a:r>
              <a:rPr lang="ru-RU" dirty="0"/>
              <a:t> </a:t>
            </a:r>
            <a:r>
              <a:rPr lang="ru-RU" dirty="0" err="1"/>
              <a:t>італо-німецькі</a:t>
            </a:r>
            <a:r>
              <a:rPr lang="ru-RU" dirty="0"/>
              <a:t> </a:t>
            </a:r>
            <a:r>
              <a:rPr lang="ru-RU" dirty="0" err="1"/>
              <a:t>зразки</a:t>
            </a:r>
            <a:r>
              <a:rPr lang="ru-RU" dirty="0"/>
              <a:t>. </a:t>
            </a:r>
            <a:r>
              <a:rPr lang="ru-RU" dirty="0" err="1"/>
              <a:t>Сутність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диктатор </a:t>
            </a:r>
            <a:r>
              <a:rPr lang="ru-RU" dirty="0" err="1"/>
              <a:t>сформулював</a:t>
            </a:r>
            <a:r>
              <a:rPr lang="ru-RU" dirty="0"/>
              <a:t> так: </a:t>
            </a:r>
            <a:r>
              <a:rPr lang="ru-RU" dirty="0" err="1"/>
              <a:t>ззовні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– «</a:t>
            </a:r>
            <a:r>
              <a:rPr lang="ru-RU" dirty="0" err="1"/>
              <a:t>вісь</a:t>
            </a:r>
            <a:r>
              <a:rPr lang="ru-RU" dirty="0"/>
              <a:t>», </a:t>
            </a:r>
            <a:r>
              <a:rPr lang="ru-RU" dirty="0" err="1"/>
              <a:t>всередині</a:t>
            </a:r>
            <a:r>
              <a:rPr lang="ru-RU" dirty="0"/>
              <a:t> – </a:t>
            </a:r>
            <a:r>
              <a:rPr lang="ru-RU" dirty="0" err="1"/>
              <a:t>легіонерський</a:t>
            </a:r>
            <a:r>
              <a:rPr lang="ru-RU" dirty="0"/>
              <a:t> режим. 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королівської</a:t>
            </a:r>
            <a:r>
              <a:rPr lang="ru-RU" dirty="0"/>
              <a:t> </a:t>
            </a:r>
            <a:r>
              <a:rPr lang="ru-RU" dirty="0" err="1"/>
              <a:t>диктатури</a:t>
            </a:r>
            <a:r>
              <a:rPr lang="ru-RU" dirty="0"/>
              <a:t> режим </a:t>
            </a:r>
            <a:r>
              <a:rPr lang="ru-RU" dirty="0" err="1"/>
              <a:t>Антонеску</a:t>
            </a:r>
            <a:r>
              <a:rPr lang="ru-RU" dirty="0"/>
              <a:t> не </a:t>
            </a:r>
            <a:r>
              <a:rPr lang="ru-RU" dirty="0" err="1"/>
              <a:t>вважав</a:t>
            </a:r>
            <a:r>
              <a:rPr lang="ru-RU" dirty="0"/>
              <a:t> за </a:t>
            </a:r>
            <a:r>
              <a:rPr lang="ru-RU" dirty="0" err="1"/>
              <a:t>доцільне</a:t>
            </a:r>
            <a:r>
              <a:rPr lang="ru-RU" dirty="0"/>
              <a:t> </a:t>
            </a:r>
            <a:r>
              <a:rPr lang="ru-RU" dirty="0" err="1"/>
              <a:t>зберігати</a:t>
            </a:r>
            <a:r>
              <a:rPr lang="ru-RU" dirty="0"/>
              <a:t> парламентаризм.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скасував</a:t>
            </a:r>
            <a:r>
              <a:rPr lang="ru-RU" dirty="0"/>
              <a:t> </a:t>
            </a:r>
            <a:r>
              <a:rPr lang="ru-RU" dirty="0" err="1"/>
              <a:t>конституцію</a:t>
            </a:r>
            <a:r>
              <a:rPr lang="ru-RU" dirty="0"/>
              <a:t>,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громадянські</a:t>
            </a:r>
            <a:r>
              <a:rPr lang="ru-RU" dirty="0"/>
              <a:t> права і </a:t>
            </a:r>
            <a:r>
              <a:rPr lang="ru-RU" dirty="0" err="1"/>
              <a:t>свободи</a:t>
            </a:r>
            <a:r>
              <a:rPr lang="ru-RU" dirty="0"/>
              <a:t>. В </a:t>
            </a:r>
            <a:r>
              <a:rPr lang="ru-RU" dirty="0" err="1"/>
              <a:t>країні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розв'язано</a:t>
            </a:r>
            <a:r>
              <a:rPr lang="ru-RU" dirty="0"/>
              <a:t> </a:t>
            </a:r>
            <a:r>
              <a:rPr lang="ru-RU" dirty="0" err="1"/>
              <a:t>масовий</a:t>
            </a:r>
            <a:r>
              <a:rPr lang="ru-RU" dirty="0"/>
              <a:t> </a:t>
            </a:r>
            <a:r>
              <a:rPr lang="ru-RU" dirty="0" err="1"/>
              <a:t>терор</a:t>
            </a:r>
            <a:r>
              <a:rPr lang="ru-RU" dirty="0"/>
              <a:t>. У </a:t>
            </a:r>
            <a:r>
              <a:rPr lang="ru-RU" dirty="0" err="1"/>
              <a:t>боротьбі</a:t>
            </a:r>
            <a:r>
              <a:rPr lang="ru-RU" dirty="0"/>
              <a:t> за </a:t>
            </a:r>
            <a:r>
              <a:rPr lang="ru-RU" dirty="0" err="1"/>
              <a:t>владу</a:t>
            </a:r>
            <a:r>
              <a:rPr lang="ru-RU" dirty="0"/>
              <a:t> </a:t>
            </a:r>
            <a:r>
              <a:rPr lang="ru-RU" dirty="0" err="1"/>
              <a:t>Антонеску</a:t>
            </a:r>
            <a:r>
              <a:rPr lang="ru-RU" dirty="0"/>
              <a:t> </a:t>
            </a:r>
            <a:r>
              <a:rPr lang="ru-RU" dirty="0" err="1"/>
              <a:t>протистояли</a:t>
            </a:r>
            <a:r>
              <a:rPr lang="ru-RU" dirty="0"/>
              <a:t>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</a:t>
            </a:r>
            <a:r>
              <a:rPr lang="ru-RU" dirty="0" err="1"/>
              <a:t>легіонерів</a:t>
            </a:r>
            <a:r>
              <a:rPr lang="ru-RU" dirty="0"/>
              <a:t>. У </a:t>
            </a:r>
            <a:r>
              <a:rPr lang="ru-RU" dirty="0" err="1"/>
              <a:t>січні</a:t>
            </a:r>
            <a:r>
              <a:rPr lang="ru-RU" dirty="0"/>
              <a:t> 1941 р.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військових</a:t>
            </a:r>
            <a:r>
              <a:rPr lang="ru-RU" dirty="0"/>
              <a:t> </a:t>
            </a:r>
            <a:r>
              <a:rPr lang="ru-RU" dirty="0" err="1"/>
              <a:t>розпочала</a:t>
            </a:r>
            <a:r>
              <a:rPr lang="ru-RU" dirty="0"/>
              <a:t> </a:t>
            </a:r>
            <a:r>
              <a:rPr lang="ru-RU" dirty="0" err="1"/>
              <a:t>збройний</a:t>
            </a:r>
            <a:r>
              <a:rPr lang="ru-RU" dirty="0"/>
              <a:t> </a:t>
            </a:r>
            <a:r>
              <a:rPr lang="ru-RU" dirty="0" err="1"/>
              <a:t>виступ</a:t>
            </a:r>
            <a:r>
              <a:rPr lang="ru-RU" dirty="0"/>
              <a:t> у </a:t>
            </a:r>
            <a:r>
              <a:rPr lang="ru-RU" dirty="0" err="1"/>
              <a:t>Бухаресті</a:t>
            </a:r>
            <a:r>
              <a:rPr lang="ru-RU" dirty="0"/>
              <a:t>, але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зазнав</a:t>
            </a:r>
            <a:r>
              <a:rPr lang="ru-RU" dirty="0"/>
              <a:t> </a:t>
            </a:r>
            <a:r>
              <a:rPr lang="ru-RU" dirty="0" err="1"/>
              <a:t>поразки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441" y="3396030"/>
            <a:ext cx="5411118" cy="3360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129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Документ</a:t>
            </a:r>
          </a:p>
          <a:p>
            <a:pPr algn="ctr"/>
            <a:r>
              <a:rPr lang="ru-RU" dirty="0" err="1" smtClean="0"/>
              <a:t>Витяг</a:t>
            </a:r>
            <a:r>
              <a:rPr lang="ru-RU" dirty="0" smtClean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румунської</a:t>
            </a:r>
            <a:r>
              <a:rPr lang="ru-RU" dirty="0"/>
              <a:t> </a:t>
            </a:r>
            <a:r>
              <a:rPr lang="ru-RU" dirty="0" err="1"/>
              <a:t>преси</a:t>
            </a:r>
            <a:r>
              <a:rPr lang="ru-RU" dirty="0"/>
              <a:t> про </a:t>
            </a:r>
            <a:r>
              <a:rPr lang="ru-RU" dirty="0" err="1"/>
              <a:t>лютневі</a:t>
            </a:r>
            <a:r>
              <a:rPr lang="ru-RU" dirty="0"/>
              <a:t> </a:t>
            </a:r>
            <a:r>
              <a:rPr lang="ru-RU" dirty="0" err="1"/>
              <a:t>бої</a:t>
            </a:r>
            <a:r>
              <a:rPr lang="ru-RU" dirty="0"/>
              <a:t> 1933 р. </a:t>
            </a:r>
            <a:r>
              <a:rPr lang="ru-RU" dirty="0" err="1"/>
              <a:t>румунських</a:t>
            </a:r>
            <a:r>
              <a:rPr lang="ru-RU" dirty="0"/>
              <a:t> </a:t>
            </a:r>
            <a:r>
              <a:rPr lang="ru-RU" dirty="0" err="1"/>
              <a:t>залізничників</a:t>
            </a:r>
            <a:r>
              <a:rPr lang="ru-RU" dirty="0"/>
              <a:t> </a:t>
            </a:r>
          </a:p>
          <a:p>
            <a:pPr algn="ctr"/>
            <a:r>
              <a:rPr lang="ru-RU" dirty="0"/>
              <a:t>У </a:t>
            </a:r>
            <a:r>
              <a:rPr lang="ru-RU" dirty="0" err="1"/>
              <a:t>четвер</a:t>
            </a:r>
            <a:r>
              <a:rPr lang="ru-RU" dirty="0"/>
              <a:t>, 26 лютого, </a:t>
            </a:r>
            <a:r>
              <a:rPr lang="ru-RU" dirty="0" err="1"/>
              <a:t>ранком</a:t>
            </a:r>
            <a:r>
              <a:rPr lang="ru-RU" dirty="0"/>
              <a:t> </a:t>
            </a:r>
            <a:r>
              <a:rPr lang="ru-RU" dirty="0" err="1"/>
              <a:t>почався</a:t>
            </a:r>
            <a:r>
              <a:rPr lang="ru-RU" dirty="0"/>
              <a:t> </a:t>
            </a:r>
            <a:r>
              <a:rPr lang="ru-RU" dirty="0" err="1"/>
              <a:t>наступ</a:t>
            </a:r>
            <a:r>
              <a:rPr lang="ru-RU" dirty="0"/>
              <a:t>. </a:t>
            </a:r>
            <a:r>
              <a:rPr lang="ru-RU" dirty="0" err="1"/>
              <a:t>Важко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розгорнути</a:t>
            </a:r>
            <a:r>
              <a:rPr lang="ru-RU" dirty="0"/>
              <a:t> </a:t>
            </a:r>
            <a:r>
              <a:rPr lang="ru-RU" dirty="0" err="1"/>
              <a:t>війська</a:t>
            </a:r>
            <a:r>
              <a:rPr lang="ru-RU" dirty="0"/>
              <a:t> через </a:t>
            </a:r>
            <a:r>
              <a:rPr lang="ru-RU" dirty="0" err="1"/>
              <a:t>масу</a:t>
            </a:r>
            <a:r>
              <a:rPr lang="ru-RU" dirty="0"/>
              <a:t> народу,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зібралася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майстерень</a:t>
            </a:r>
            <a:r>
              <a:rPr lang="ru-RU" dirty="0"/>
              <a:t>, </a:t>
            </a:r>
            <a:r>
              <a:rPr lang="ru-RU" dirty="0" err="1"/>
              <a:t>заповнивши</a:t>
            </a:r>
            <a:r>
              <a:rPr lang="ru-RU" dirty="0"/>
              <a:t> </a:t>
            </a:r>
            <a:r>
              <a:rPr lang="ru-RU" dirty="0" err="1"/>
              <a:t>вулиці</a:t>
            </a:r>
            <a:r>
              <a:rPr lang="ru-RU" dirty="0"/>
              <a:t> і </a:t>
            </a:r>
            <a:r>
              <a:rPr lang="ru-RU" dirty="0" err="1"/>
              <a:t>перешкоджаючи</a:t>
            </a:r>
            <a:r>
              <a:rPr lang="ru-RU" dirty="0"/>
              <a:t> маневру </a:t>
            </a:r>
            <a:r>
              <a:rPr lang="ru-RU" dirty="0" err="1"/>
              <a:t>військ</a:t>
            </a:r>
            <a:r>
              <a:rPr lang="ru-RU" dirty="0"/>
              <a:t>. </a:t>
            </a:r>
            <a:r>
              <a:rPr lang="ru-RU" dirty="0" err="1"/>
              <a:t>Недовго</a:t>
            </a:r>
            <a:r>
              <a:rPr lang="ru-RU" dirty="0"/>
              <a:t> </a:t>
            </a:r>
            <a:r>
              <a:rPr lang="ru-RU" dirty="0" err="1"/>
              <a:t>думаючи</a:t>
            </a:r>
            <a:r>
              <a:rPr lang="ru-RU" dirty="0"/>
              <a:t>, </a:t>
            </a:r>
            <a:r>
              <a:rPr lang="ru-RU" dirty="0" err="1"/>
              <a:t>офіцерські</a:t>
            </a:r>
            <a:r>
              <a:rPr lang="ru-RU" dirty="0"/>
              <a:t> і </a:t>
            </a:r>
            <a:r>
              <a:rPr lang="ru-RU" dirty="0" err="1"/>
              <a:t>поліцейські</a:t>
            </a:r>
            <a:r>
              <a:rPr lang="ru-RU" dirty="0"/>
              <a:t> </a:t>
            </a:r>
            <a:r>
              <a:rPr lang="ru-RU" dirty="0" err="1"/>
              <a:t>звірі</a:t>
            </a:r>
            <a:r>
              <a:rPr lang="ru-RU" dirty="0"/>
              <a:t> </a:t>
            </a:r>
            <a:r>
              <a:rPr lang="ru-RU" dirty="0" err="1"/>
              <a:t>вирішили</a:t>
            </a:r>
            <a:r>
              <a:rPr lang="ru-RU" dirty="0"/>
              <a:t> </a:t>
            </a:r>
            <a:r>
              <a:rPr lang="ru-RU" dirty="0" err="1"/>
              <a:t>спочатку</a:t>
            </a:r>
            <a:r>
              <a:rPr lang="ru-RU" dirty="0"/>
              <a:t> «</a:t>
            </a:r>
            <a:r>
              <a:rPr lang="ru-RU" dirty="0" err="1"/>
              <a:t>очистити</a:t>
            </a:r>
            <a:r>
              <a:rPr lang="ru-RU" dirty="0"/>
              <a:t>» </a:t>
            </a:r>
            <a:r>
              <a:rPr lang="ru-RU" dirty="0" err="1"/>
              <a:t>вулицю</a:t>
            </a:r>
            <a:r>
              <a:rPr lang="ru-RU" dirty="0"/>
              <a:t>.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уникнути</a:t>
            </a:r>
            <a:r>
              <a:rPr lang="ru-RU" dirty="0"/>
              <a:t> </a:t>
            </a:r>
            <a:r>
              <a:rPr lang="ru-RU" dirty="0" err="1"/>
              <a:t>невпевнених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заколотницьких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з боку </a:t>
            </a:r>
            <a:r>
              <a:rPr lang="ru-RU" dirty="0" err="1"/>
              <a:t>солдатів</a:t>
            </a:r>
            <a:r>
              <a:rPr lang="ru-RU" dirty="0"/>
              <a:t>, під час атаки в </a:t>
            </a:r>
            <a:r>
              <a:rPr lang="ru-RU" dirty="0" err="1"/>
              <a:t>перші</a:t>
            </a:r>
            <a:r>
              <a:rPr lang="ru-RU" dirty="0"/>
              <a:t> ряди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поставлені</a:t>
            </a:r>
            <a:r>
              <a:rPr lang="ru-RU" dirty="0"/>
              <a:t> </a:t>
            </a:r>
            <a:r>
              <a:rPr lang="ru-RU" dirty="0" err="1"/>
              <a:t>офіцери</a:t>
            </a:r>
            <a:r>
              <a:rPr lang="ru-RU" dirty="0"/>
              <a:t> і </a:t>
            </a:r>
            <a:r>
              <a:rPr lang="ru-RU" dirty="0" err="1"/>
              <a:t>поліцейські</a:t>
            </a:r>
            <a:r>
              <a:rPr lang="ru-RU" dirty="0"/>
              <a:t> </a:t>
            </a:r>
            <a:r>
              <a:rPr lang="ru-RU" dirty="0" err="1"/>
              <a:t>комісари</a:t>
            </a:r>
            <a:r>
              <a:rPr lang="ru-RU" dirty="0"/>
              <a:t> в </a:t>
            </a:r>
            <a:r>
              <a:rPr lang="ru-RU" dirty="0" err="1"/>
              <a:t>солдатському</a:t>
            </a:r>
            <a:r>
              <a:rPr lang="ru-RU" dirty="0"/>
              <a:t> </a:t>
            </a:r>
            <a:r>
              <a:rPr lang="ru-RU" dirty="0" err="1"/>
              <a:t>обмундируванні</a:t>
            </a:r>
            <a:r>
              <a:rPr lang="ru-RU" dirty="0"/>
              <a:t>. Без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попереджень</a:t>
            </a:r>
            <a:r>
              <a:rPr lang="ru-RU" dirty="0"/>
              <a:t> на </a:t>
            </a:r>
            <a:r>
              <a:rPr lang="ru-RU" dirty="0" err="1"/>
              <a:t>натовп</a:t>
            </a:r>
            <a:r>
              <a:rPr lang="ru-RU" dirty="0"/>
              <a:t> народу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спрямовано</a:t>
            </a:r>
            <a:r>
              <a:rPr lang="ru-RU" dirty="0"/>
              <a:t> </a:t>
            </a:r>
            <a:r>
              <a:rPr lang="ru-RU" dirty="0" err="1"/>
              <a:t>кулемети</a:t>
            </a:r>
            <a:r>
              <a:rPr lang="ru-RU" dirty="0"/>
              <a:t>.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разів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чути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смертельний</a:t>
            </a:r>
            <a:r>
              <a:rPr lang="ru-RU" dirty="0"/>
              <a:t> </a:t>
            </a:r>
            <a:r>
              <a:rPr lang="ru-RU" dirty="0" err="1"/>
              <a:t>тріск</a:t>
            </a:r>
            <a:r>
              <a:rPr lang="ru-RU" dirty="0"/>
              <a:t>... </a:t>
            </a:r>
          </a:p>
          <a:p>
            <a:pPr algn="ctr"/>
            <a:r>
              <a:rPr lang="ru-RU" dirty="0" err="1"/>
              <a:t>Після</a:t>
            </a:r>
            <a:r>
              <a:rPr lang="ru-RU" dirty="0"/>
              <a:t> того, як </a:t>
            </a:r>
            <a:r>
              <a:rPr lang="ru-RU" dirty="0" err="1"/>
              <a:t>маси</a:t>
            </a:r>
            <a:r>
              <a:rPr lang="ru-RU" dirty="0"/>
              <a:t> народу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відтиснуті</a:t>
            </a:r>
            <a:r>
              <a:rPr lang="ru-RU" dirty="0"/>
              <a:t> </a:t>
            </a:r>
            <a:r>
              <a:rPr lang="ru-RU" dirty="0" err="1"/>
              <a:t>трохи</a:t>
            </a:r>
            <a:r>
              <a:rPr lang="ru-RU" dirty="0"/>
              <a:t> назад, </a:t>
            </a:r>
            <a:r>
              <a:rPr lang="ru-RU" dirty="0" err="1"/>
              <a:t>почалась</a:t>
            </a:r>
            <a:r>
              <a:rPr lang="ru-RU" dirty="0"/>
              <a:t> атака на </a:t>
            </a:r>
            <a:r>
              <a:rPr lang="ru-RU" dirty="0" err="1"/>
              <a:t>майстерні</a:t>
            </a:r>
            <a:r>
              <a:rPr lang="ru-RU" dirty="0"/>
              <a:t>.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зруйновано</a:t>
            </a:r>
            <a:r>
              <a:rPr lang="ru-RU" dirty="0"/>
              <a:t> </a:t>
            </a:r>
            <a:r>
              <a:rPr lang="ru-RU" dirty="0" err="1"/>
              <a:t>обгороджуючий</a:t>
            </a:r>
            <a:r>
              <a:rPr lang="ru-RU" dirty="0"/>
              <a:t> </a:t>
            </a:r>
            <a:r>
              <a:rPr lang="ru-RU" dirty="0" err="1"/>
              <a:t>майстерні</a:t>
            </a:r>
            <a:r>
              <a:rPr lang="ru-RU" dirty="0"/>
              <a:t> </a:t>
            </a:r>
            <a:r>
              <a:rPr lang="ru-RU" dirty="0" err="1"/>
              <a:t>паркан</a:t>
            </a:r>
            <a:r>
              <a:rPr lang="ru-RU" dirty="0"/>
              <a:t> і через проломи в </a:t>
            </a:r>
            <a:r>
              <a:rPr lang="ru-RU" dirty="0" err="1"/>
              <a:t>ньому</a:t>
            </a:r>
            <a:r>
              <a:rPr lang="ru-RU" dirty="0"/>
              <a:t> у </a:t>
            </a:r>
            <a:r>
              <a:rPr lang="ru-RU" dirty="0" err="1"/>
              <a:t>двір</a:t>
            </a:r>
            <a:r>
              <a:rPr lang="ru-RU" dirty="0"/>
              <a:t> </a:t>
            </a:r>
            <a:r>
              <a:rPr lang="ru-RU" dirty="0" err="1"/>
              <a:t>звалився</a:t>
            </a:r>
            <a:r>
              <a:rPr lang="ru-RU" dirty="0"/>
              <a:t> </a:t>
            </a:r>
            <a:r>
              <a:rPr lang="ru-RU" dirty="0" err="1"/>
              <a:t>потік</a:t>
            </a:r>
            <a:r>
              <a:rPr lang="ru-RU" dirty="0"/>
              <a:t> </a:t>
            </a:r>
            <a:r>
              <a:rPr lang="ru-RU" dirty="0" err="1"/>
              <a:t>кулеметних</a:t>
            </a:r>
            <a:r>
              <a:rPr lang="ru-RU" dirty="0"/>
              <a:t> куль... </a:t>
            </a:r>
            <a:r>
              <a:rPr lang="ru-RU" dirty="0" err="1"/>
              <a:t>Армія</a:t>
            </a:r>
            <a:r>
              <a:rPr lang="ru-RU" dirty="0"/>
              <a:t> </a:t>
            </a:r>
            <a:r>
              <a:rPr lang="ru-RU" dirty="0" err="1"/>
              <a:t>розправилась</a:t>
            </a:r>
            <a:r>
              <a:rPr lang="ru-RU" dirty="0"/>
              <a:t> з </a:t>
            </a:r>
            <a:r>
              <a:rPr lang="ru-RU" dirty="0" err="1"/>
              <a:t>робітниками</a:t>
            </a:r>
            <a:r>
              <a:rPr lang="ru-RU" dirty="0"/>
              <a:t>, але </a:t>
            </a:r>
            <a:r>
              <a:rPr lang="ru-RU" dirty="0" err="1"/>
              <a:t>боротьба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не </a:t>
            </a:r>
            <a:r>
              <a:rPr lang="ru-RU" dirty="0" err="1"/>
              <a:t>припинилась</a:t>
            </a:r>
            <a:r>
              <a:rPr lang="ru-RU" dirty="0"/>
              <a:t>...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970318"/>
            <a:ext cx="4301455" cy="269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95998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Другая 12">
      <a:dk1>
        <a:sysClr val="windowText" lastClr="000000"/>
      </a:dk1>
      <a:lt1>
        <a:srgbClr val="FFFFFF"/>
      </a:lt1>
      <a:dk2>
        <a:srgbClr val="212745"/>
      </a:dk2>
      <a:lt2>
        <a:srgbClr val="FFB279"/>
      </a:lt2>
      <a:accent1>
        <a:srgbClr val="C3260C"/>
      </a:accent1>
      <a:accent2>
        <a:srgbClr val="FF0000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0</TotalTime>
  <Words>561</Words>
  <Application>Microsoft Office PowerPoint</Application>
  <PresentationFormat>Экран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Таня</dc:creator>
  <cp:lastModifiedBy>Admin</cp:lastModifiedBy>
  <cp:revision>2</cp:revision>
  <dcterms:created xsi:type="dcterms:W3CDTF">2014-03-05T15:58:49Z</dcterms:created>
  <dcterms:modified xsi:type="dcterms:W3CDTF">2014-03-06T11:33:44Z</dcterms:modified>
</cp:coreProperties>
</file>