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F75-7B21-4BF9-9A59-C6F804A083EE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E9CD-6AF3-4AB8-AD9B-C544EF13D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F75-7B21-4BF9-9A59-C6F804A083EE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E9CD-6AF3-4AB8-AD9B-C544EF13D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F75-7B21-4BF9-9A59-C6F804A083EE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E9CD-6AF3-4AB8-AD9B-C544EF13D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F75-7B21-4BF9-9A59-C6F804A083EE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E9CD-6AF3-4AB8-AD9B-C544EF13D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F75-7B21-4BF9-9A59-C6F804A083EE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E9CD-6AF3-4AB8-AD9B-C544EF13D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F75-7B21-4BF9-9A59-C6F804A083EE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E9CD-6AF3-4AB8-AD9B-C544EF13D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F75-7B21-4BF9-9A59-C6F804A083EE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E9CD-6AF3-4AB8-AD9B-C544EF13D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F75-7B21-4BF9-9A59-C6F804A083EE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E9CD-6AF3-4AB8-AD9B-C544EF13D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F75-7B21-4BF9-9A59-C6F804A083EE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E9CD-6AF3-4AB8-AD9B-C544EF13D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F75-7B21-4BF9-9A59-C6F804A083EE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E9CD-6AF3-4AB8-AD9B-C544EF13D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F75-7B21-4BF9-9A59-C6F804A083EE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E9CD-6AF3-4AB8-AD9B-C544EF13D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ABF75-7B21-4BF9-9A59-C6F804A083EE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CE9CD-6AF3-4AB8-AD9B-C544EF13D2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5%D0%BA%D0%BE%D0%BD%D0%BE%D0%BC%D1%96%D0%BA%D0%B0_%D0%AF%D0%BF%D0%BE%D0%BD%D1%96%D1%97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k.wikipedia.org/wiki/1973" TargetMode="External"/><Relationship Id="rId5" Type="http://schemas.openxmlformats.org/officeDocument/2006/relationships/hyperlink" Target="http://uk.wikipedia.org/w/index.php?title=%D0%9D%D0%B0%D1%84%D1%82%D0%BE%D0%B2%D0%B0_%D0%BA%D1%80%D0%B8%D0%B7%D0%B0&amp;action=edit&amp;redlink=1" TargetMode="External"/><Relationship Id="rId4" Type="http://schemas.openxmlformats.org/officeDocument/2006/relationships/hyperlink" Target="http://uk.wikipedia.org/wiki/1950-%D1%82%D1%9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996952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</a:t>
            </a:r>
            <a:r>
              <a:rPr lang="ru-RU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Японське</a:t>
            </a: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економічне</a:t>
            </a: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диво" 60-80-х </a:t>
            </a:r>
            <a:r>
              <a:rPr lang="ru-RU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рр</a:t>
            </a: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 </a:t>
            </a:r>
            <a:b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Япо́нське</a:t>
            </a:r>
            <a:r>
              <a:rPr lang="ru-RU" b="1" dirty="0"/>
              <a:t> </a:t>
            </a:r>
            <a:r>
              <a:rPr lang="ru-RU" b="1" dirty="0" err="1"/>
              <a:t>економі́чне</a:t>
            </a:r>
            <a:r>
              <a:rPr lang="ru-RU" b="1" dirty="0"/>
              <a:t> </a:t>
            </a:r>
            <a:r>
              <a:rPr lang="ru-RU" b="1" dirty="0" err="1"/>
              <a:t>ди́во</a:t>
            </a:r>
            <a:r>
              <a:rPr lang="ru-RU" dirty="0"/>
              <a:t> — </a:t>
            </a:r>
            <a:r>
              <a:rPr lang="ru-RU" dirty="0" err="1"/>
              <a:t>явище</a:t>
            </a:r>
            <a:r>
              <a:rPr lang="ru-RU" dirty="0"/>
              <a:t> </a:t>
            </a:r>
            <a:r>
              <a:rPr lang="ru-RU" dirty="0" err="1"/>
              <a:t>стрімкого</a:t>
            </a:r>
            <a:r>
              <a:rPr lang="ru-RU" dirty="0"/>
              <a:t> росту </a:t>
            </a:r>
            <a:r>
              <a:rPr lang="ru-RU" dirty="0" err="1">
                <a:hlinkClick r:id="rId3" tooltip="Економіка Японії"/>
              </a:rPr>
              <a:t>японської</a:t>
            </a:r>
            <a:r>
              <a:rPr lang="ru-RU" dirty="0">
                <a:hlinkClick r:id="rId3" tooltip="Економіка Японії"/>
              </a:rPr>
              <a:t> </a:t>
            </a:r>
            <a:r>
              <a:rPr lang="ru-RU" dirty="0" err="1">
                <a:hlinkClick r:id="rId3" tooltip="Економіка Японії"/>
              </a:rPr>
              <a:t>економіки</a:t>
            </a:r>
            <a:r>
              <a:rPr lang="ru-RU" dirty="0"/>
              <a:t> 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середини</a:t>
            </a:r>
            <a:r>
              <a:rPr lang="ru-RU" dirty="0"/>
              <a:t> </a:t>
            </a:r>
            <a:r>
              <a:rPr lang="ru-RU" dirty="0">
                <a:hlinkClick r:id="rId4" tooltip="1950-ті"/>
              </a:rPr>
              <a:t>1950-х</a:t>
            </a:r>
            <a:r>
              <a:rPr lang="ru-RU" dirty="0"/>
              <a:t> </a:t>
            </a:r>
            <a:r>
              <a:rPr lang="ru-RU" dirty="0" err="1"/>
              <a:t>років</a:t>
            </a:r>
            <a:r>
              <a:rPr lang="ru-RU" dirty="0"/>
              <a:t> до </a:t>
            </a:r>
            <a:r>
              <a:rPr lang="ru-RU" dirty="0" err="1">
                <a:hlinkClick r:id="rId5" tooltip="Нафтова криза (ще не написана)"/>
              </a:rPr>
              <a:t>нафтової</a:t>
            </a:r>
            <a:r>
              <a:rPr lang="ru-RU" dirty="0">
                <a:hlinkClick r:id="rId5" tooltip="Нафтова криза (ще не написана)"/>
              </a:rPr>
              <a:t> </a:t>
            </a:r>
            <a:r>
              <a:rPr lang="ru-RU" dirty="0" err="1">
                <a:hlinkClick r:id="rId5" tooltip="Нафтова криза (ще не написана)"/>
              </a:rPr>
              <a:t>кризи</a:t>
            </a:r>
            <a:r>
              <a:rPr lang="ru-RU" dirty="0"/>
              <a:t> </a:t>
            </a:r>
            <a:r>
              <a:rPr lang="ru-RU" u="sng" dirty="0">
                <a:hlinkClick r:id="rId6" tooltip="1973"/>
              </a:rPr>
              <a:t>1973</a:t>
            </a:r>
            <a:r>
              <a:rPr lang="ru-RU" dirty="0"/>
              <a:t> року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8498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Японське</a:t>
            </a: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"</a:t>
            </a:r>
            <a:r>
              <a:rPr lang="ru-RU" sz="31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економічне</a:t>
            </a: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диво" мало </a:t>
            </a:r>
            <a:r>
              <a:rPr lang="ru-RU" sz="31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такі</a:t>
            </a: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1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передумови</a:t>
            </a: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:</a:t>
            </a:r>
            <a:b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31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закупівля</a:t>
            </a: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1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ліцензій</a:t>
            </a: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</a:t>
            </a:r>
            <a:r>
              <a:rPr lang="ru-RU" sz="31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патентів</a:t>
            </a: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</a:t>
            </a:r>
            <a:r>
              <a:rPr lang="ru-RU" sz="31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використання</a:t>
            </a: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1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нових</a:t>
            </a: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1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технологій</a:t>
            </a: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;</a:t>
            </a:r>
            <a:b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реформа </a:t>
            </a:r>
            <a:r>
              <a:rPr lang="ru-RU" sz="31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податкової</a:t>
            </a: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1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системи</a:t>
            </a: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</a:t>
            </a:r>
            <a:r>
              <a:rPr lang="ru-RU" sz="31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запропонована</a:t>
            </a: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американцем Доджем;</a:t>
            </a:r>
            <a:b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31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відносна</a:t>
            </a: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дешевизна </a:t>
            </a:r>
            <a:r>
              <a:rPr lang="ru-RU" sz="31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японської</a:t>
            </a: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1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робочої</a:t>
            </a: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1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сили</a:t>
            </a: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;</a:t>
            </a:r>
            <a:b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31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відсутність</a:t>
            </a: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1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значних</a:t>
            </a: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1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військових</a:t>
            </a: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1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витрат</a:t>
            </a: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;</a:t>
            </a:r>
            <a:b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31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кредити</a:t>
            </a: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США, </a:t>
            </a:r>
            <a:r>
              <a:rPr lang="ru-RU" sz="31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великі</a:t>
            </a: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1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замовлення</a:t>
            </a: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1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під</a:t>
            </a: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час </a:t>
            </a:r>
            <a:r>
              <a:rPr lang="ru-RU" sz="31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воєн</a:t>
            </a: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США в </a:t>
            </a:r>
            <a:r>
              <a:rPr lang="ru-RU" sz="31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Кореї</a:t>
            </a: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1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і</a:t>
            </a: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1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В'єтнамі</a:t>
            </a: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;</a:t>
            </a:r>
            <a:b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31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зниження</a:t>
            </a: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1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цін</a:t>
            </a: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на </a:t>
            </a:r>
            <a:r>
              <a:rPr lang="ru-RU" sz="31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світових</a:t>
            </a: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ринках на </a:t>
            </a:r>
            <a:r>
              <a:rPr lang="ru-RU" sz="31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сировину</a:t>
            </a: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1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і</a:t>
            </a: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1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паливо</a:t>
            </a: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та </a:t>
            </a:r>
            <a:r>
              <a:rPr lang="ru-RU" sz="31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деякі</a:t>
            </a: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1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інші</a:t>
            </a:r>
            <a:r>
              <a:rPr lang="ru-RU" sz="3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Завдяки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цим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та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деяким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іншим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чинникам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Японія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досягнула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передових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рубежів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у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світі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перетворилася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 один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із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світових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центрів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41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"Японське економічне диво" 60-80-х рр.  </vt:lpstr>
      <vt:lpstr>Япо́нське економі́чне ди́во — явище стрімкого росту японської економіки з середини 1950-х років до нафтової кризи 1973 року</vt:lpstr>
      <vt:lpstr>Японське "економічне диво" мало такі передумови: закупівля ліцензій, патентів, використання нових технологій; реформа податкової системи, запропонована американцем Доджем; відносна дешевизна японської робочої сили; відсутність значних військових витрат; кредити США, великі замовлення під час воєн США в Кореї і В'єтнамі; зниження цін на світових ринках на сировину і паливо та деякі інші. </vt:lpstr>
      <vt:lpstr>Завдяки цим та деяким іншим чинникам, Японія досягнула передових рубежів у світі і перетворилася в один із світових центрів.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"Японське економічне диво" 60-80-х рр.  </dc:title>
  <dc:creator>RePack by SPecialiST</dc:creator>
  <cp:lastModifiedBy>RePack by SPecialiST</cp:lastModifiedBy>
  <cp:revision>2</cp:revision>
  <dcterms:created xsi:type="dcterms:W3CDTF">2014-01-26T20:13:41Z</dcterms:created>
  <dcterms:modified xsi:type="dcterms:W3CDTF">2014-01-26T20:27:46Z</dcterms:modified>
</cp:coreProperties>
</file>