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BCFF90-6851-4BB7-8CA5-60F43BCFF79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F08A92-94CA-4ECD-8427-2EB1D12CC12F}">
      <dgm:prSet phldrT="[Текст]"/>
      <dgm:spPr/>
      <dgm:t>
        <a:bodyPr/>
        <a:lstStyle/>
        <a:p>
          <a:r>
            <a:rPr lang="uk-UA" dirty="0" smtClean="0"/>
            <a:t>План Маршалла</a:t>
          </a:r>
          <a:endParaRPr lang="ru-RU" dirty="0"/>
        </a:p>
      </dgm:t>
    </dgm:pt>
    <dgm:pt modelId="{43D64BAC-2222-4E5D-A461-062A24257E6C}" type="parTrans" cxnId="{3F115B6C-9B7C-4A54-A03D-F58DD7258064}">
      <dgm:prSet/>
      <dgm:spPr/>
      <dgm:t>
        <a:bodyPr/>
        <a:lstStyle/>
        <a:p>
          <a:endParaRPr lang="ru-RU"/>
        </a:p>
      </dgm:t>
    </dgm:pt>
    <dgm:pt modelId="{D5730794-E992-4936-AB01-256887718DE3}" type="sibTrans" cxnId="{3F115B6C-9B7C-4A54-A03D-F58DD7258064}">
      <dgm:prSet/>
      <dgm:spPr/>
      <dgm:t>
        <a:bodyPr/>
        <a:lstStyle/>
        <a:p>
          <a:endParaRPr lang="ru-RU"/>
        </a:p>
      </dgm:t>
    </dgm:pt>
    <dgm:pt modelId="{76F91A41-9BE8-4B55-BE9D-309B2E88368A}">
      <dgm:prSet phldrT="[Текст]"/>
      <dgm:spPr/>
      <dgm:t>
        <a:bodyPr/>
        <a:lstStyle/>
        <a:p>
          <a:r>
            <a:rPr lang="uk-UA" dirty="0" smtClean="0"/>
            <a:t>Мета</a:t>
          </a:r>
          <a:endParaRPr lang="ru-RU" dirty="0"/>
        </a:p>
      </dgm:t>
    </dgm:pt>
    <dgm:pt modelId="{3C4C353A-D7B5-4930-BF45-75022A6194B2}" type="parTrans" cxnId="{69F6A4EF-F7A7-4120-8889-7FCB59A37D08}">
      <dgm:prSet/>
      <dgm:spPr/>
      <dgm:t>
        <a:bodyPr/>
        <a:lstStyle/>
        <a:p>
          <a:endParaRPr lang="ru-RU"/>
        </a:p>
      </dgm:t>
    </dgm:pt>
    <dgm:pt modelId="{151F872C-F748-4508-9A5A-0D7F2FA9FCE9}" type="sibTrans" cxnId="{69F6A4EF-F7A7-4120-8889-7FCB59A37D08}">
      <dgm:prSet/>
      <dgm:spPr/>
      <dgm:t>
        <a:bodyPr/>
        <a:lstStyle/>
        <a:p>
          <a:endParaRPr lang="ru-RU"/>
        </a:p>
      </dgm:t>
    </dgm:pt>
    <dgm:pt modelId="{6904F25B-7E41-430B-BE43-AF4C2F2DC5C2}">
      <dgm:prSet phldrT="[Текст]"/>
      <dgm:spPr/>
      <dgm:t>
        <a:bodyPr/>
        <a:lstStyle/>
        <a:p>
          <a:r>
            <a:rPr lang="uk-UA" dirty="0" smtClean="0"/>
            <a:t>суть</a:t>
          </a:r>
          <a:endParaRPr lang="ru-RU" dirty="0"/>
        </a:p>
      </dgm:t>
    </dgm:pt>
    <dgm:pt modelId="{658303BE-8D7D-4334-974A-041A6296A6CB}" type="parTrans" cxnId="{8D8F6972-65C9-4B93-9214-AD02A38B892D}">
      <dgm:prSet/>
      <dgm:spPr/>
      <dgm:t>
        <a:bodyPr/>
        <a:lstStyle/>
        <a:p>
          <a:endParaRPr lang="ru-RU"/>
        </a:p>
      </dgm:t>
    </dgm:pt>
    <dgm:pt modelId="{A9A659CA-7772-4732-8FD6-4070722E6F3C}" type="sibTrans" cxnId="{8D8F6972-65C9-4B93-9214-AD02A38B892D}">
      <dgm:prSet/>
      <dgm:spPr/>
      <dgm:t>
        <a:bodyPr/>
        <a:lstStyle/>
        <a:p>
          <a:endParaRPr lang="ru-RU"/>
        </a:p>
      </dgm:t>
    </dgm:pt>
    <dgm:pt modelId="{D7CAE63E-1939-4D9C-B990-1B44DF7E9EF1}">
      <dgm:prSet phldrT="[Текст]"/>
      <dgm:spPr/>
      <dgm:t>
        <a:bodyPr/>
        <a:lstStyle/>
        <a:p>
          <a:r>
            <a:rPr lang="uk-UA" dirty="0" smtClean="0"/>
            <a:t>наслідки</a:t>
          </a:r>
          <a:endParaRPr lang="ru-RU" dirty="0"/>
        </a:p>
      </dgm:t>
    </dgm:pt>
    <dgm:pt modelId="{C6CDF855-7465-4D59-AB31-B5620D1D3F11}" type="parTrans" cxnId="{BE7F3F15-49DB-4C0D-AD8F-C074312505EA}">
      <dgm:prSet/>
      <dgm:spPr/>
      <dgm:t>
        <a:bodyPr/>
        <a:lstStyle/>
        <a:p>
          <a:endParaRPr lang="ru-RU"/>
        </a:p>
      </dgm:t>
    </dgm:pt>
    <dgm:pt modelId="{FD297FAB-8DB6-4591-8B70-7B780450FE05}" type="sibTrans" cxnId="{BE7F3F15-49DB-4C0D-AD8F-C074312505EA}">
      <dgm:prSet/>
      <dgm:spPr/>
      <dgm:t>
        <a:bodyPr/>
        <a:lstStyle/>
        <a:p>
          <a:endParaRPr lang="ru-RU"/>
        </a:p>
      </dgm:t>
    </dgm:pt>
    <dgm:pt modelId="{D4E8584D-F6D5-4629-9154-07A221B673D2}">
      <dgm:prSet phldrT="[Текст]"/>
      <dgm:spPr/>
      <dgm:t>
        <a:bodyPr/>
        <a:lstStyle/>
        <a:p>
          <a:r>
            <a:rPr lang="uk-UA" dirty="0" smtClean="0"/>
            <a:t>реалізація</a:t>
          </a:r>
          <a:endParaRPr lang="ru-RU" dirty="0"/>
        </a:p>
      </dgm:t>
    </dgm:pt>
    <dgm:pt modelId="{AA1CFB39-F67C-454B-89DB-24DF978BD47F}" type="parTrans" cxnId="{B543524E-E861-4555-B1A7-B31265D9BF7B}">
      <dgm:prSet/>
      <dgm:spPr/>
      <dgm:t>
        <a:bodyPr/>
        <a:lstStyle/>
        <a:p>
          <a:endParaRPr lang="ru-RU"/>
        </a:p>
      </dgm:t>
    </dgm:pt>
    <dgm:pt modelId="{A86127C3-EB55-414D-AB3D-82EA7063BBE4}" type="sibTrans" cxnId="{B543524E-E861-4555-B1A7-B31265D9BF7B}">
      <dgm:prSet/>
      <dgm:spPr/>
      <dgm:t>
        <a:bodyPr/>
        <a:lstStyle/>
        <a:p>
          <a:endParaRPr lang="ru-RU"/>
        </a:p>
      </dgm:t>
    </dgm:pt>
    <dgm:pt modelId="{9395FDBC-67C2-4CE1-BA76-91AEA26FDE34}" type="pres">
      <dgm:prSet presAssocID="{78BCFF90-6851-4BB7-8CA5-60F43BCFF79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3836F23-72C7-4A94-844F-F89637A4822F}" type="pres">
      <dgm:prSet presAssocID="{78BCFF90-6851-4BB7-8CA5-60F43BCFF799}" presName="matrix" presStyleCnt="0"/>
      <dgm:spPr/>
    </dgm:pt>
    <dgm:pt modelId="{C76D5F62-60F3-446C-9657-02BAA57ADD89}" type="pres">
      <dgm:prSet presAssocID="{78BCFF90-6851-4BB7-8CA5-60F43BCFF799}" presName="tile1" presStyleLbl="node1" presStyleIdx="0" presStyleCnt="4"/>
      <dgm:spPr/>
    </dgm:pt>
    <dgm:pt modelId="{125A8208-18B3-49FF-B0DF-017DED244F37}" type="pres">
      <dgm:prSet presAssocID="{78BCFF90-6851-4BB7-8CA5-60F43BCFF79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9628B0B-97D2-4322-9315-F3FCCD398320}" type="pres">
      <dgm:prSet presAssocID="{78BCFF90-6851-4BB7-8CA5-60F43BCFF799}" presName="tile2" presStyleLbl="node1" presStyleIdx="1" presStyleCnt="4"/>
      <dgm:spPr/>
    </dgm:pt>
    <dgm:pt modelId="{98FC35E0-86D3-4179-8CCF-26FCC6CA158C}" type="pres">
      <dgm:prSet presAssocID="{78BCFF90-6851-4BB7-8CA5-60F43BCFF79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0FC4187-5E4B-481E-A540-6387AD2C3634}" type="pres">
      <dgm:prSet presAssocID="{78BCFF90-6851-4BB7-8CA5-60F43BCFF799}" presName="tile3" presStyleLbl="node1" presStyleIdx="2" presStyleCnt="4"/>
      <dgm:spPr/>
    </dgm:pt>
    <dgm:pt modelId="{393A7175-1AB3-4CCB-A0B7-FAFDD55CB901}" type="pres">
      <dgm:prSet presAssocID="{78BCFF90-6851-4BB7-8CA5-60F43BCFF79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2D37C70-B16E-4330-9291-29E6B72C7A83}" type="pres">
      <dgm:prSet presAssocID="{78BCFF90-6851-4BB7-8CA5-60F43BCFF799}" presName="tile4" presStyleLbl="node1" presStyleIdx="3" presStyleCnt="4"/>
      <dgm:spPr/>
    </dgm:pt>
    <dgm:pt modelId="{5E7AF323-1C2B-4517-BA04-83204ABF7136}" type="pres">
      <dgm:prSet presAssocID="{78BCFF90-6851-4BB7-8CA5-60F43BCFF79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4990B0C0-45BA-49E2-850A-BED43248F8F8}" type="pres">
      <dgm:prSet presAssocID="{78BCFF90-6851-4BB7-8CA5-60F43BCFF799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2E206913-9EE7-4337-B624-657BEE0FFED5}" type="presOf" srcId="{78BCFF90-6851-4BB7-8CA5-60F43BCFF799}" destId="{9395FDBC-67C2-4CE1-BA76-91AEA26FDE34}" srcOrd="0" destOrd="0" presId="urn:microsoft.com/office/officeart/2005/8/layout/matrix1"/>
    <dgm:cxn modelId="{DBC5FEF8-8478-4EB4-993B-5496EA295886}" type="presOf" srcId="{76F91A41-9BE8-4B55-BE9D-309B2E88368A}" destId="{C76D5F62-60F3-446C-9657-02BAA57ADD89}" srcOrd="0" destOrd="0" presId="urn:microsoft.com/office/officeart/2005/8/layout/matrix1"/>
    <dgm:cxn modelId="{8D8F6972-65C9-4B93-9214-AD02A38B892D}" srcId="{7FF08A92-94CA-4ECD-8427-2EB1D12CC12F}" destId="{6904F25B-7E41-430B-BE43-AF4C2F2DC5C2}" srcOrd="1" destOrd="0" parTransId="{658303BE-8D7D-4334-974A-041A6296A6CB}" sibTransId="{A9A659CA-7772-4732-8FD6-4070722E6F3C}"/>
    <dgm:cxn modelId="{3F115B6C-9B7C-4A54-A03D-F58DD7258064}" srcId="{78BCFF90-6851-4BB7-8CA5-60F43BCFF799}" destId="{7FF08A92-94CA-4ECD-8427-2EB1D12CC12F}" srcOrd="0" destOrd="0" parTransId="{43D64BAC-2222-4E5D-A461-062A24257E6C}" sibTransId="{D5730794-E992-4936-AB01-256887718DE3}"/>
    <dgm:cxn modelId="{9B53D4BB-7CFA-4559-B069-DB1ED49683EA}" type="presOf" srcId="{D7CAE63E-1939-4D9C-B990-1B44DF7E9EF1}" destId="{A0FC4187-5E4B-481E-A540-6387AD2C3634}" srcOrd="0" destOrd="0" presId="urn:microsoft.com/office/officeart/2005/8/layout/matrix1"/>
    <dgm:cxn modelId="{69F6A4EF-F7A7-4120-8889-7FCB59A37D08}" srcId="{7FF08A92-94CA-4ECD-8427-2EB1D12CC12F}" destId="{76F91A41-9BE8-4B55-BE9D-309B2E88368A}" srcOrd="0" destOrd="0" parTransId="{3C4C353A-D7B5-4930-BF45-75022A6194B2}" sibTransId="{151F872C-F748-4508-9A5A-0D7F2FA9FCE9}"/>
    <dgm:cxn modelId="{C72EA5D3-7BA8-4617-A081-FD51EABA24CA}" type="presOf" srcId="{D4E8584D-F6D5-4629-9154-07A221B673D2}" destId="{E2D37C70-B16E-4330-9291-29E6B72C7A83}" srcOrd="0" destOrd="0" presId="urn:microsoft.com/office/officeart/2005/8/layout/matrix1"/>
    <dgm:cxn modelId="{149733D2-A8A8-4869-A136-A3D77D839CBD}" type="presOf" srcId="{7FF08A92-94CA-4ECD-8427-2EB1D12CC12F}" destId="{4990B0C0-45BA-49E2-850A-BED43248F8F8}" srcOrd="0" destOrd="0" presId="urn:microsoft.com/office/officeart/2005/8/layout/matrix1"/>
    <dgm:cxn modelId="{80D12175-4A34-432A-9443-BA6036D6D66B}" type="presOf" srcId="{6904F25B-7E41-430B-BE43-AF4C2F2DC5C2}" destId="{98FC35E0-86D3-4179-8CCF-26FCC6CA158C}" srcOrd="1" destOrd="0" presId="urn:microsoft.com/office/officeart/2005/8/layout/matrix1"/>
    <dgm:cxn modelId="{11A5C284-8717-446A-A1A7-E09ED15E3D9A}" type="presOf" srcId="{D7CAE63E-1939-4D9C-B990-1B44DF7E9EF1}" destId="{393A7175-1AB3-4CCB-A0B7-FAFDD55CB901}" srcOrd="1" destOrd="0" presId="urn:microsoft.com/office/officeart/2005/8/layout/matrix1"/>
    <dgm:cxn modelId="{75A81290-B244-4217-AD66-5FFC63116392}" type="presOf" srcId="{6904F25B-7E41-430B-BE43-AF4C2F2DC5C2}" destId="{D9628B0B-97D2-4322-9315-F3FCCD398320}" srcOrd="0" destOrd="0" presId="urn:microsoft.com/office/officeart/2005/8/layout/matrix1"/>
    <dgm:cxn modelId="{B543524E-E861-4555-B1A7-B31265D9BF7B}" srcId="{7FF08A92-94CA-4ECD-8427-2EB1D12CC12F}" destId="{D4E8584D-F6D5-4629-9154-07A221B673D2}" srcOrd="3" destOrd="0" parTransId="{AA1CFB39-F67C-454B-89DB-24DF978BD47F}" sibTransId="{A86127C3-EB55-414D-AB3D-82EA7063BBE4}"/>
    <dgm:cxn modelId="{482D84C3-7038-4A36-8F3E-8F3203F2A77F}" type="presOf" srcId="{76F91A41-9BE8-4B55-BE9D-309B2E88368A}" destId="{125A8208-18B3-49FF-B0DF-017DED244F37}" srcOrd="1" destOrd="0" presId="urn:microsoft.com/office/officeart/2005/8/layout/matrix1"/>
    <dgm:cxn modelId="{BE7F3F15-49DB-4C0D-AD8F-C074312505EA}" srcId="{7FF08A92-94CA-4ECD-8427-2EB1D12CC12F}" destId="{D7CAE63E-1939-4D9C-B990-1B44DF7E9EF1}" srcOrd="2" destOrd="0" parTransId="{C6CDF855-7465-4D59-AB31-B5620D1D3F11}" sibTransId="{FD297FAB-8DB6-4591-8B70-7B780450FE05}"/>
    <dgm:cxn modelId="{5416238E-41DA-4A2E-B53E-DCD42FD61017}" type="presOf" srcId="{D4E8584D-F6D5-4629-9154-07A221B673D2}" destId="{5E7AF323-1C2B-4517-BA04-83204ABF7136}" srcOrd="1" destOrd="0" presId="urn:microsoft.com/office/officeart/2005/8/layout/matrix1"/>
    <dgm:cxn modelId="{427738C6-1086-4ADB-9CE9-1C6111201BD2}" type="presParOf" srcId="{9395FDBC-67C2-4CE1-BA76-91AEA26FDE34}" destId="{63836F23-72C7-4A94-844F-F89637A4822F}" srcOrd="0" destOrd="0" presId="urn:microsoft.com/office/officeart/2005/8/layout/matrix1"/>
    <dgm:cxn modelId="{068ABF2D-828F-45BE-96A0-935A5170D750}" type="presParOf" srcId="{63836F23-72C7-4A94-844F-F89637A4822F}" destId="{C76D5F62-60F3-446C-9657-02BAA57ADD89}" srcOrd="0" destOrd="0" presId="urn:microsoft.com/office/officeart/2005/8/layout/matrix1"/>
    <dgm:cxn modelId="{F7C59C3D-78A6-4F5C-9393-8FC3F9B9D0EA}" type="presParOf" srcId="{63836F23-72C7-4A94-844F-F89637A4822F}" destId="{125A8208-18B3-49FF-B0DF-017DED244F37}" srcOrd="1" destOrd="0" presId="urn:microsoft.com/office/officeart/2005/8/layout/matrix1"/>
    <dgm:cxn modelId="{5B2C52CA-A5A3-4AAC-8DA0-978EE518DE3D}" type="presParOf" srcId="{63836F23-72C7-4A94-844F-F89637A4822F}" destId="{D9628B0B-97D2-4322-9315-F3FCCD398320}" srcOrd="2" destOrd="0" presId="urn:microsoft.com/office/officeart/2005/8/layout/matrix1"/>
    <dgm:cxn modelId="{E84DDCA9-17D5-4AC5-A6D8-D7C87B6BD0B9}" type="presParOf" srcId="{63836F23-72C7-4A94-844F-F89637A4822F}" destId="{98FC35E0-86D3-4179-8CCF-26FCC6CA158C}" srcOrd="3" destOrd="0" presId="urn:microsoft.com/office/officeart/2005/8/layout/matrix1"/>
    <dgm:cxn modelId="{A153A099-1ADB-4CA4-AA8F-4A456F321C15}" type="presParOf" srcId="{63836F23-72C7-4A94-844F-F89637A4822F}" destId="{A0FC4187-5E4B-481E-A540-6387AD2C3634}" srcOrd="4" destOrd="0" presId="urn:microsoft.com/office/officeart/2005/8/layout/matrix1"/>
    <dgm:cxn modelId="{FFC7C117-AE4F-4F6A-B400-38C879CF6F72}" type="presParOf" srcId="{63836F23-72C7-4A94-844F-F89637A4822F}" destId="{393A7175-1AB3-4CCB-A0B7-FAFDD55CB901}" srcOrd="5" destOrd="0" presId="urn:microsoft.com/office/officeart/2005/8/layout/matrix1"/>
    <dgm:cxn modelId="{CCD63C44-C6D6-48BF-A22E-2147835F81B5}" type="presParOf" srcId="{63836F23-72C7-4A94-844F-F89637A4822F}" destId="{E2D37C70-B16E-4330-9291-29E6B72C7A83}" srcOrd="6" destOrd="0" presId="urn:microsoft.com/office/officeart/2005/8/layout/matrix1"/>
    <dgm:cxn modelId="{72BFCD97-8CD3-464C-8DB6-14DD4A10CDD4}" type="presParOf" srcId="{63836F23-72C7-4A94-844F-F89637A4822F}" destId="{5E7AF323-1C2B-4517-BA04-83204ABF7136}" srcOrd="7" destOrd="0" presId="urn:microsoft.com/office/officeart/2005/8/layout/matrix1"/>
    <dgm:cxn modelId="{C7C768CA-2339-4895-84E5-2C51177D5C69}" type="presParOf" srcId="{9395FDBC-67C2-4CE1-BA76-91AEA26FDE34}" destId="{4990B0C0-45BA-49E2-850A-BED43248F8F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696794-E981-45C6-B905-6DCB6CCF4FD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81524F-00B8-4F5D-ADC4-BD9D675E0DEA}">
      <dgm:prSet phldrT="[Текст]"/>
      <dgm:spPr/>
      <dgm:t>
        <a:bodyPr/>
        <a:lstStyle/>
        <a:p>
          <a:r>
            <a:rPr lang="uk-UA" dirty="0" smtClean="0"/>
            <a:t>Євроінтеграція</a:t>
          </a:r>
          <a:endParaRPr lang="ru-RU" dirty="0"/>
        </a:p>
      </dgm:t>
    </dgm:pt>
    <dgm:pt modelId="{327A3471-D0AB-4BDB-B5AE-634FAB1F1D1B}" type="parTrans" cxnId="{9F30A40E-413C-41E5-A07A-D6EA9EFC0F93}">
      <dgm:prSet/>
      <dgm:spPr/>
      <dgm:t>
        <a:bodyPr/>
        <a:lstStyle/>
        <a:p>
          <a:endParaRPr lang="ru-RU"/>
        </a:p>
      </dgm:t>
    </dgm:pt>
    <dgm:pt modelId="{52D0A868-1D17-4CD3-8156-45C60671033D}" type="sibTrans" cxnId="{9F30A40E-413C-41E5-A07A-D6EA9EFC0F93}">
      <dgm:prSet/>
      <dgm:spPr/>
      <dgm:t>
        <a:bodyPr/>
        <a:lstStyle/>
        <a:p>
          <a:endParaRPr lang="ru-RU"/>
        </a:p>
      </dgm:t>
    </dgm:pt>
    <dgm:pt modelId="{B6832AA6-A35C-4709-BEED-B566885EF32B}">
      <dgm:prSet phldrT="[Текст]"/>
      <dgm:spPr/>
      <dgm:t>
        <a:bodyPr/>
        <a:lstStyle/>
        <a:p>
          <a:r>
            <a:rPr lang="uk-UA" dirty="0" smtClean="0"/>
            <a:t>Мета</a:t>
          </a:r>
          <a:endParaRPr lang="ru-RU" dirty="0"/>
        </a:p>
      </dgm:t>
    </dgm:pt>
    <dgm:pt modelId="{9288C13E-C3E3-4DBC-87FD-A264820694FC}" type="parTrans" cxnId="{B098209C-8651-49FE-AD3A-85516A0441D8}">
      <dgm:prSet/>
      <dgm:spPr/>
      <dgm:t>
        <a:bodyPr/>
        <a:lstStyle/>
        <a:p>
          <a:endParaRPr lang="ru-RU"/>
        </a:p>
      </dgm:t>
    </dgm:pt>
    <dgm:pt modelId="{901467E8-8175-4F81-839A-B30106AE200B}" type="sibTrans" cxnId="{B098209C-8651-49FE-AD3A-85516A0441D8}">
      <dgm:prSet/>
      <dgm:spPr/>
      <dgm:t>
        <a:bodyPr/>
        <a:lstStyle/>
        <a:p>
          <a:endParaRPr lang="ru-RU"/>
        </a:p>
      </dgm:t>
    </dgm:pt>
    <dgm:pt modelId="{3934AE35-06FD-485F-824B-B7EF144DA41E}">
      <dgm:prSet phldrT="[Текст]"/>
      <dgm:spPr/>
      <dgm:t>
        <a:bodyPr/>
        <a:lstStyle/>
        <a:p>
          <a:r>
            <a:rPr lang="uk-UA" dirty="0" smtClean="0"/>
            <a:t>Передумови</a:t>
          </a:r>
          <a:endParaRPr lang="ru-RU" dirty="0"/>
        </a:p>
      </dgm:t>
    </dgm:pt>
    <dgm:pt modelId="{7FC15818-A668-487D-B64C-B1403DD71692}" type="parTrans" cxnId="{FE6AA6F9-4A1B-4471-9234-76EA07F9A602}">
      <dgm:prSet/>
      <dgm:spPr/>
      <dgm:t>
        <a:bodyPr/>
        <a:lstStyle/>
        <a:p>
          <a:endParaRPr lang="ru-RU"/>
        </a:p>
      </dgm:t>
    </dgm:pt>
    <dgm:pt modelId="{4CECC364-5FB9-43B2-A793-14A35FB3B38C}" type="sibTrans" cxnId="{FE6AA6F9-4A1B-4471-9234-76EA07F9A602}">
      <dgm:prSet/>
      <dgm:spPr/>
      <dgm:t>
        <a:bodyPr/>
        <a:lstStyle/>
        <a:p>
          <a:endParaRPr lang="ru-RU"/>
        </a:p>
      </dgm:t>
    </dgm:pt>
    <dgm:pt modelId="{4BCBBAAE-33E6-4E8C-B5B7-2AF02CAB3025}">
      <dgm:prSet phldrT="[Текст]"/>
      <dgm:spPr/>
      <dgm:t>
        <a:bodyPr/>
        <a:lstStyle/>
        <a:p>
          <a:r>
            <a:rPr lang="uk-UA" dirty="0" smtClean="0"/>
            <a:t>Значення</a:t>
          </a:r>
          <a:endParaRPr lang="ru-RU" dirty="0"/>
        </a:p>
      </dgm:t>
    </dgm:pt>
    <dgm:pt modelId="{0F54F89B-6544-463E-AE01-5CC3621EC98A}" type="parTrans" cxnId="{8D164BB5-64BE-4493-A58B-2A7E72D89D96}">
      <dgm:prSet/>
      <dgm:spPr/>
      <dgm:t>
        <a:bodyPr/>
        <a:lstStyle/>
        <a:p>
          <a:endParaRPr lang="ru-RU"/>
        </a:p>
      </dgm:t>
    </dgm:pt>
    <dgm:pt modelId="{F4C79146-8391-49E9-BA39-88B95BA7B753}" type="sibTrans" cxnId="{8D164BB5-64BE-4493-A58B-2A7E72D89D96}">
      <dgm:prSet/>
      <dgm:spPr/>
      <dgm:t>
        <a:bodyPr/>
        <a:lstStyle/>
        <a:p>
          <a:endParaRPr lang="ru-RU"/>
        </a:p>
      </dgm:t>
    </dgm:pt>
    <dgm:pt modelId="{2E1E7850-B264-4981-BC03-3ECD334E2380}">
      <dgm:prSet phldrT="[Текст]"/>
      <dgm:spPr/>
      <dgm:t>
        <a:bodyPr/>
        <a:lstStyle/>
        <a:p>
          <a:r>
            <a:rPr lang="uk-UA" dirty="0" smtClean="0"/>
            <a:t>Етапи</a:t>
          </a:r>
          <a:endParaRPr lang="ru-RU" dirty="0"/>
        </a:p>
      </dgm:t>
    </dgm:pt>
    <dgm:pt modelId="{CCB9BA38-E677-4C6A-8533-6731BBB21081}" type="parTrans" cxnId="{E64D3E2E-5F56-4885-B1F7-64D3FE41BF09}">
      <dgm:prSet/>
      <dgm:spPr/>
      <dgm:t>
        <a:bodyPr/>
        <a:lstStyle/>
        <a:p>
          <a:endParaRPr lang="ru-RU"/>
        </a:p>
      </dgm:t>
    </dgm:pt>
    <dgm:pt modelId="{84E8E311-031C-43BA-B0F8-E95DF93018A7}" type="sibTrans" cxnId="{E64D3E2E-5F56-4885-B1F7-64D3FE41BF09}">
      <dgm:prSet/>
      <dgm:spPr/>
      <dgm:t>
        <a:bodyPr/>
        <a:lstStyle/>
        <a:p>
          <a:endParaRPr lang="ru-RU"/>
        </a:p>
      </dgm:t>
    </dgm:pt>
    <dgm:pt modelId="{5DA4D20F-7582-468A-9A4E-C5517D97EF0C}" type="pres">
      <dgm:prSet presAssocID="{00696794-E981-45C6-B905-6DCB6CCF4FD3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65EB3A-B6E4-4EA7-A87E-E0EFF7EF1B36}" type="pres">
      <dgm:prSet presAssocID="{00696794-E981-45C6-B905-6DCB6CCF4FD3}" presName="matrix" presStyleCnt="0"/>
      <dgm:spPr/>
    </dgm:pt>
    <dgm:pt modelId="{427FD31D-7F21-4F41-A9B1-5D658C5CF076}" type="pres">
      <dgm:prSet presAssocID="{00696794-E981-45C6-B905-6DCB6CCF4FD3}" presName="tile1" presStyleLbl="node1" presStyleIdx="0" presStyleCnt="4"/>
      <dgm:spPr/>
    </dgm:pt>
    <dgm:pt modelId="{5B148BE0-F046-4C96-99B2-87EE354679BA}" type="pres">
      <dgm:prSet presAssocID="{00696794-E981-45C6-B905-6DCB6CCF4FD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4408D0B-1CC3-43CB-ACBE-DF893BBF308B}" type="pres">
      <dgm:prSet presAssocID="{00696794-E981-45C6-B905-6DCB6CCF4FD3}" presName="tile2" presStyleLbl="node1" presStyleIdx="1" presStyleCnt="4"/>
      <dgm:spPr/>
    </dgm:pt>
    <dgm:pt modelId="{D861E461-B830-42AA-B84E-946DD3F9DD92}" type="pres">
      <dgm:prSet presAssocID="{00696794-E981-45C6-B905-6DCB6CCF4FD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E8EAC50-A2B4-4E3C-A643-4C8BE86ADB02}" type="pres">
      <dgm:prSet presAssocID="{00696794-E981-45C6-B905-6DCB6CCF4FD3}" presName="tile3" presStyleLbl="node1" presStyleIdx="2" presStyleCnt="4"/>
      <dgm:spPr/>
    </dgm:pt>
    <dgm:pt modelId="{A019C13E-3758-45D4-B303-88DF8EA632D4}" type="pres">
      <dgm:prSet presAssocID="{00696794-E981-45C6-B905-6DCB6CCF4FD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499BB3E-A0C8-492A-BD80-0EF81E452B02}" type="pres">
      <dgm:prSet presAssocID="{00696794-E981-45C6-B905-6DCB6CCF4FD3}" presName="tile4" presStyleLbl="node1" presStyleIdx="3" presStyleCnt="4"/>
      <dgm:spPr/>
    </dgm:pt>
    <dgm:pt modelId="{63F4211E-3DD1-492F-A0B9-B088D326E115}" type="pres">
      <dgm:prSet presAssocID="{00696794-E981-45C6-B905-6DCB6CCF4FD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70136487-6E12-428C-B0A8-D0F8274F69E8}" type="pres">
      <dgm:prSet presAssocID="{00696794-E981-45C6-B905-6DCB6CCF4FD3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13D8D61D-AABD-407F-A78B-F675147C59CC}" type="presOf" srcId="{2E1E7850-B264-4981-BC03-3ECD334E2380}" destId="{63F4211E-3DD1-492F-A0B9-B088D326E115}" srcOrd="1" destOrd="0" presId="urn:microsoft.com/office/officeart/2005/8/layout/matrix1"/>
    <dgm:cxn modelId="{B098209C-8651-49FE-AD3A-85516A0441D8}" srcId="{3B81524F-00B8-4F5D-ADC4-BD9D675E0DEA}" destId="{B6832AA6-A35C-4709-BEED-B566885EF32B}" srcOrd="0" destOrd="0" parTransId="{9288C13E-C3E3-4DBC-87FD-A264820694FC}" sibTransId="{901467E8-8175-4F81-839A-B30106AE200B}"/>
    <dgm:cxn modelId="{FE6AA6F9-4A1B-4471-9234-76EA07F9A602}" srcId="{3B81524F-00B8-4F5D-ADC4-BD9D675E0DEA}" destId="{3934AE35-06FD-485F-824B-B7EF144DA41E}" srcOrd="1" destOrd="0" parTransId="{7FC15818-A668-487D-B64C-B1403DD71692}" sibTransId="{4CECC364-5FB9-43B2-A793-14A35FB3B38C}"/>
    <dgm:cxn modelId="{E64D3E2E-5F56-4885-B1F7-64D3FE41BF09}" srcId="{3B81524F-00B8-4F5D-ADC4-BD9D675E0DEA}" destId="{2E1E7850-B264-4981-BC03-3ECD334E2380}" srcOrd="3" destOrd="0" parTransId="{CCB9BA38-E677-4C6A-8533-6731BBB21081}" sibTransId="{84E8E311-031C-43BA-B0F8-E95DF93018A7}"/>
    <dgm:cxn modelId="{0A17C8D9-B341-4CF8-9FB3-C5601F50195A}" type="presOf" srcId="{00696794-E981-45C6-B905-6DCB6CCF4FD3}" destId="{5DA4D20F-7582-468A-9A4E-C5517D97EF0C}" srcOrd="0" destOrd="0" presId="urn:microsoft.com/office/officeart/2005/8/layout/matrix1"/>
    <dgm:cxn modelId="{41971DD3-49A3-4D60-8588-AA43A5996B75}" type="presOf" srcId="{2E1E7850-B264-4981-BC03-3ECD334E2380}" destId="{B499BB3E-A0C8-492A-BD80-0EF81E452B02}" srcOrd="0" destOrd="0" presId="urn:microsoft.com/office/officeart/2005/8/layout/matrix1"/>
    <dgm:cxn modelId="{9F30A40E-413C-41E5-A07A-D6EA9EFC0F93}" srcId="{00696794-E981-45C6-B905-6DCB6CCF4FD3}" destId="{3B81524F-00B8-4F5D-ADC4-BD9D675E0DEA}" srcOrd="0" destOrd="0" parTransId="{327A3471-D0AB-4BDB-B5AE-634FAB1F1D1B}" sibTransId="{52D0A868-1D17-4CD3-8156-45C60671033D}"/>
    <dgm:cxn modelId="{69B3E7CF-9AF1-495E-B62F-9BB744AE6FA4}" type="presOf" srcId="{4BCBBAAE-33E6-4E8C-B5B7-2AF02CAB3025}" destId="{A019C13E-3758-45D4-B303-88DF8EA632D4}" srcOrd="1" destOrd="0" presId="urn:microsoft.com/office/officeart/2005/8/layout/matrix1"/>
    <dgm:cxn modelId="{226B48ED-33A6-4783-B526-ED9D3BF247D2}" type="presOf" srcId="{3934AE35-06FD-485F-824B-B7EF144DA41E}" destId="{D861E461-B830-42AA-B84E-946DD3F9DD92}" srcOrd="1" destOrd="0" presId="urn:microsoft.com/office/officeart/2005/8/layout/matrix1"/>
    <dgm:cxn modelId="{B21F8810-E349-40CD-87EF-7DAD79F71A67}" type="presOf" srcId="{B6832AA6-A35C-4709-BEED-B566885EF32B}" destId="{427FD31D-7F21-4F41-A9B1-5D658C5CF076}" srcOrd="0" destOrd="0" presId="urn:microsoft.com/office/officeart/2005/8/layout/matrix1"/>
    <dgm:cxn modelId="{77353DE9-368B-4C97-99A1-E0223E587DBB}" type="presOf" srcId="{3B81524F-00B8-4F5D-ADC4-BD9D675E0DEA}" destId="{70136487-6E12-428C-B0A8-D0F8274F69E8}" srcOrd="0" destOrd="0" presId="urn:microsoft.com/office/officeart/2005/8/layout/matrix1"/>
    <dgm:cxn modelId="{FCAE3A77-DB9D-4503-8C43-2D46727DF8CC}" type="presOf" srcId="{3934AE35-06FD-485F-824B-B7EF144DA41E}" destId="{B4408D0B-1CC3-43CB-ACBE-DF893BBF308B}" srcOrd="0" destOrd="0" presId="urn:microsoft.com/office/officeart/2005/8/layout/matrix1"/>
    <dgm:cxn modelId="{95BBE723-14C8-4252-96EB-E96E8F3828B7}" type="presOf" srcId="{4BCBBAAE-33E6-4E8C-B5B7-2AF02CAB3025}" destId="{AE8EAC50-A2B4-4E3C-A643-4C8BE86ADB02}" srcOrd="0" destOrd="0" presId="urn:microsoft.com/office/officeart/2005/8/layout/matrix1"/>
    <dgm:cxn modelId="{8D164BB5-64BE-4493-A58B-2A7E72D89D96}" srcId="{3B81524F-00B8-4F5D-ADC4-BD9D675E0DEA}" destId="{4BCBBAAE-33E6-4E8C-B5B7-2AF02CAB3025}" srcOrd="2" destOrd="0" parTransId="{0F54F89B-6544-463E-AE01-5CC3621EC98A}" sibTransId="{F4C79146-8391-49E9-BA39-88B95BA7B753}"/>
    <dgm:cxn modelId="{66328759-783B-45CC-B68B-3DCB7B32DDD8}" type="presOf" srcId="{B6832AA6-A35C-4709-BEED-B566885EF32B}" destId="{5B148BE0-F046-4C96-99B2-87EE354679BA}" srcOrd="1" destOrd="0" presId="urn:microsoft.com/office/officeart/2005/8/layout/matrix1"/>
    <dgm:cxn modelId="{71ED3457-9AB5-4553-AB0C-54F7FB983D0E}" type="presParOf" srcId="{5DA4D20F-7582-468A-9A4E-C5517D97EF0C}" destId="{FD65EB3A-B6E4-4EA7-A87E-E0EFF7EF1B36}" srcOrd="0" destOrd="0" presId="urn:microsoft.com/office/officeart/2005/8/layout/matrix1"/>
    <dgm:cxn modelId="{63808158-3B7D-451D-8C80-A0A21B176A3F}" type="presParOf" srcId="{FD65EB3A-B6E4-4EA7-A87E-E0EFF7EF1B36}" destId="{427FD31D-7F21-4F41-A9B1-5D658C5CF076}" srcOrd="0" destOrd="0" presId="urn:microsoft.com/office/officeart/2005/8/layout/matrix1"/>
    <dgm:cxn modelId="{B9AA1EA5-AE36-4312-B316-7EC28868C56E}" type="presParOf" srcId="{FD65EB3A-B6E4-4EA7-A87E-E0EFF7EF1B36}" destId="{5B148BE0-F046-4C96-99B2-87EE354679BA}" srcOrd="1" destOrd="0" presId="urn:microsoft.com/office/officeart/2005/8/layout/matrix1"/>
    <dgm:cxn modelId="{C86EFFD9-12DB-4632-B216-5A91B9D43DCF}" type="presParOf" srcId="{FD65EB3A-B6E4-4EA7-A87E-E0EFF7EF1B36}" destId="{B4408D0B-1CC3-43CB-ACBE-DF893BBF308B}" srcOrd="2" destOrd="0" presId="urn:microsoft.com/office/officeart/2005/8/layout/matrix1"/>
    <dgm:cxn modelId="{B0366504-7420-4BE9-A1E7-DE67C8A15C5E}" type="presParOf" srcId="{FD65EB3A-B6E4-4EA7-A87E-E0EFF7EF1B36}" destId="{D861E461-B830-42AA-B84E-946DD3F9DD92}" srcOrd="3" destOrd="0" presId="urn:microsoft.com/office/officeart/2005/8/layout/matrix1"/>
    <dgm:cxn modelId="{32CB319D-F2BD-4397-9EF5-97EF76E4CE59}" type="presParOf" srcId="{FD65EB3A-B6E4-4EA7-A87E-E0EFF7EF1B36}" destId="{AE8EAC50-A2B4-4E3C-A643-4C8BE86ADB02}" srcOrd="4" destOrd="0" presId="urn:microsoft.com/office/officeart/2005/8/layout/matrix1"/>
    <dgm:cxn modelId="{EF4CF440-EC8E-4F3A-883E-EEDBE9C088D2}" type="presParOf" srcId="{FD65EB3A-B6E4-4EA7-A87E-E0EFF7EF1B36}" destId="{A019C13E-3758-45D4-B303-88DF8EA632D4}" srcOrd="5" destOrd="0" presId="urn:microsoft.com/office/officeart/2005/8/layout/matrix1"/>
    <dgm:cxn modelId="{20BECBC5-43C7-4BD5-BC72-C77AD0726258}" type="presParOf" srcId="{FD65EB3A-B6E4-4EA7-A87E-E0EFF7EF1B36}" destId="{B499BB3E-A0C8-492A-BD80-0EF81E452B02}" srcOrd="6" destOrd="0" presId="urn:microsoft.com/office/officeart/2005/8/layout/matrix1"/>
    <dgm:cxn modelId="{C7D30908-A499-4021-8803-35468A70991D}" type="presParOf" srcId="{FD65EB3A-B6E4-4EA7-A87E-E0EFF7EF1B36}" destId="{63F4211E-3DD1-492F-A0B9-B088D326E115}" srcOrd="7" destOrd="0" presId="urn:microsoft.com/office/officeart/2005/8/layout/matrix1"/>
    <dgm:cxn modelId="{9C18693C-109F-412F-A7D2-A0D166C27E39}" type="presParOf" srcId="{5DA4D20F-7582-468A-9A4E-C5517D97EF0C}" destId="{70136487-6E12-428C-B0A8-D0F8274F69E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6D5F62-60F3-446C-9657-02BAA57ADD89}">
      <dsp:nvSpPr>
        <dsp:cNvPr id="0" name=""/>
        <dsp:cNvSpPr/>
      </dsp:nvSpPr>
      <dsp:spPr>
        <a:xfrm rot="16200000">
          <a:off x="1040209" y="-1040209"/>
          <a:ext cx="2262981" cy="4343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Мета</a:t>
          </a:r>
          <a:endParaRPr lang="ru-RU" sz="3000" kern="1200" dirty="0"/>
        </a:p>
      </dsp:txBody>
      <dsp:txXfrm rot="16200000">
        <a:off x="1323082" y="-1323082"/>
        <a:ext cx="1697235" cy="4343400"/>
      </dsp:txXfrm>
    </dsp:sp>
    <dsp:sp modelId="{D9628B0B-97D2-4322-9315-F3FCCD398320}">
      <dsp:nvSpPr>
        <dsp:cNvPr id="0" name=""/>
        <dsp:cNvSpPr/>
      </dsp:nvSpPr>
      <dsp:spPr>
        <a:xfrm>
          <a:off x="4343400" y="0"/>
          <a:ext cx="43434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суть</a:t>
          </a:r>
          <a:endParaRPr lang="ru-RU" sz="3000" kern="1200" dirty="0"/>
        </a:p>
      </dsp:txBody>
      <dsp:txXfrm>
        <a:off x="4343400" y="0"/>
        <a:ext cx="4343400" cy="1697235"/>
      </dsp:txXfrm>
    </dsp:sp>
    <dsp:sp modelId="{A0FC4187-5E4B-481E-A540-6387AD2C3634}">
      <dsp:nvSpPr>
        <dsp:cNvPr id="0" name=""/>
        <dsp:cNvSpPr/>
      </dsp:nvSpPr>
      <dsp:spPr>
        <a:xfrm rot="10800000">
          <a:off x="0" y="2262981"/>
          <a:ext cx="43434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наслідки</a:t>
          </a:r>
          <a:endParaRPr lang="ru-RU" sz="3000" kern="1200" dirty="0"/>
        </a:p>
      </dsp:txBody>
      <dsp:txXfrm rot="10800000">
        <a:off x="0" y="2828726"/>
        <a:ext cx="4343400" cy="1697235"/>
      </dsp:txXfrm>
    </dsp:sp>
    <dsp:sp modelId="{E2D37C70-B16E-4330-9291-29E6B72C7A83}">
      <dsp:nvSpPr>
        <dsp:cNvPr id="0" name=""/>
        <dsp:cNvSpPr/>
      </dsp:nvSpPr>
      <dsp:spPr>
        <a:xfrm rot="5400000">
          <a:off x="5383609" y="1222771"/>
          <a:ext cx="2262981" cy="4343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реалізація</a:t>
          </a:r>
          <a:endParaRPr lang="ru-RU" sz="3000" kern="1200" dirty="0"/>
        </a:p>
      </dsp:txBody>
      <dsp:txXfrm rot="5400000">
        <a:off x="5666482" y="1505644"/>
        <a:ext cx="1697235" cy="4343400"/>
      </dsp:txXfrm>
    </dsp:sp>
    <dsp:sp modelId="{4990B0C0-45BA-49E2-850A-BED43248F8F8}">
      <dsp:nvSpPr>
        <dsp:cNvPr id="0" name=""/>
        <dsp:cNvSpPr/>
      </dsp:nvSpPr>
      <dsp:spPr>
        <a:xfrm>
          <a:off x="3040380" y="1697235"/>
          <a:ext cx="2606040" cy="113149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План Маршалла</a:t>
          </a:r>
          <a:endParaRPr lang="ru-RU" sz="3000" kern="1200" dirty="0"/>
        </a:p>
      </dsp:txBody>
      <dsp:txXfrm>
        <a:off x="3040380" y="1697235"/>
        <a:ext cx="2606040" cy="113149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7FD31D-7F21-4F41-A9B1-5D658C5CF076}">
      <dsp:nvSpPr>
        <dsp:cNvPr id="0" name=""/>
        <dsp:cNvSpPr/>
      </dsp:nvSpPr>
      <dsp:spPr>
        <a:xfrm rot="16200000">
          <a:off x="1040209" y="-1040209"/>
          <a:ext cx="2262981" cy="4343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Мета</a:t>
          </a:r>
          <a:endParaRPr lang="ru-RU" sz="2700" kern="1200" dirty="0"/>
        </a:p>
      </dsp:txBody>
      <dsp:txXfrm rot="16200000">
        <a:off x="1323082" y="-1323082"/>
        <a:ext cx="1697235" cy="4343400"/>
      </dsp:txXfrm>
    </dsp:sp>
    <dsp:sp modelId="{B4408D0B-1CC3-43CB-ACBE-DF893BBF308B}">
      <dsp:nvSpPr>
        <dsp:cNvPr id="0" name=""/>
        <dsp:cNvSpPr/>
      </dsp:nvSpPr>
      <dsp:spPr>
        <a:xfrm>
          <a:off x="4343400" y="0"/>
          <a:ext cx="43434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Передумови</a:t>
          </a:r>
          <a:endParaRPr lang="ru-RU" sz="2700" kern="1200" dirty="0"/>
        </a:p>
      </dsp:txBody>
      <dsp:txXfrm>
        <a:off x="4343400" y="0"/>
        <a:ext cx="4343400" cy="1697235"/>
      </dsp:txXfrm>
    </dsp:sp>
    <dsp:sp modelId="{AE8EAC50-A2B4-4E3C-A643-4C8BE86ADB02}">
      <dsp:nvSpPr>
        <dsp:cNvPr id="0" name=""/>
        <dsp:cNvSpPr/>
      </dsp:nvSpPr>
      <dsp:spPr>
        <a:xfrm rot="10800000">
          <a:off x="0" y="2262981"/>
          <a:ext cx="43434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Значення</a:t>
          </a:r>
          <a:endParaRPr lang="ru-RU" sz="2700" kern="1200" dirty="0"/>
        </a:p>
      </dsp:txBody>
      <dsp:txXfrm rot="10800000">
        <a:off x="0" y="2828726"/>
        <a:ext cx="4343400" cy="1697235"/>
      </dsp:txXfrm>
    </dsp:sp>
    <dsp:sp modelId="{B499BB3E-A0C8-492A-BD80-0EF81E452B02}">
      <dsp:nvSpPr>
        <dsp:cNvPr id="0" name=""/>
        <dsp:cNvSpPr/>
      </dsp:nvSpPr>
      <dsp:spPr>
        <a:xfrm rot="5400000">
          <a:off x="5383609" y="1222771"/>
          <a:ext cx="2262981" cy="4343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Етапи</a:t>
          </a:r>
          <a:endParaRPr lang="ru-RU" sz="2700" kern="1200" dirty="0"/>
        </a:p>
      </dsp:txBody>
      <dsp:txXfrm rot="5400000">
        <a:off x="5666482" y="1505644"/>
        <a:ext cx="1697235" cy="4343400"/>
      </dsp:txXfrm>
    </dsp:sp>
    <dsp:sp modelId="{70136487-6E12-428C-B0A8-D0F8274F69E8}">
      <dsp:nvSpPr>
        <dsp:cNvPr id="0" name=""/>
        <dsp:cNvSpPr/>
      </dsp:nvSpPr>
      <dsp:spPr>
        <a:xfrm>
          <a:off x="3040380" y="1697235"/>
          <a:ext cx="2606040" cy="113149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Євроінтеграція</a:t>
          </a:r>
          <a:endParaRPr lang="ru-RU" sz="2700" kern="1200" dirty="0"/>
        </a:p>
      </dsp:txBody>
      <dsp:txXfrm>
        <a:off x="3040380" y="1697235"/>
        <a:ext cx="2606040" cy="1131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FFCD-2F40-4866-A9E5-59DA110099C6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1B968D-DE82-43D8-BF0E-3A897A4D9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FFCD-2F40-4866-A9E5-59DA110099C6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968D-DE82-43D8-BF0E-3A897A4D9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FFCD-2F40-4866-A9E5-59DA110099C6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968D-DE82-43D8-BF0E-3A897A4D9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FFCD-2F40-4866-A9E5-59DA110099C6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1B968D-DE82-43D8-BF0E-3A897A4D9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FFCD-2F40-4866-A9E5-59DA110099C6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968D-DE82-43D8-BF0E-3A897A4D9D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FFCD-2F40-4866-A9E5-59DA110099C6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968D-DE82-43D8-BF0E-3A897A4D9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FFCD-2F40-4866-A9E5-59DA110099C6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41B968D-DE82-43D8-BF0E-3A897A4D9D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FFCD-2F40-4866-A9E5-59DA110099C6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968D-DE82-43D8-BF0E-3A897A4D9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FFCD-2F40-4866-A9E5-59DA110099C6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968D-DE82-43D8-BF0E-3A897A4D9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FFCD-2F40-4866-A9E5-59DA110099C6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968D-DE82-43D8-BF0E-3A897A4D9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FFCD-2F40-4866-A9E5-59DA110099C6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968D-DE82-43D8-BF0E-3A897A4D9D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5FBFFCD-2F40-4866-A9E5-59DA110099C6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41B968D-DE82-43D8-BF0E-3A897A4D9D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5445224"/>
            <a:ext cx="8458200" cy="1412776"/>
          </a:xfrm>
        </p:spPr>
        <p:txBody>
          <a:bodyPr/>
          <a:lstStyle/>
          <a:p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є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вропа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 у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повоєнний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період</a:t>
            </a: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Администратор\Desktop\1320074385_after_war_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40568" y="404664"/>
            <a:ext cx="6156176" cy="4725145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</p:pic>
      <p:pic>
        <p:nvPicPr>
          <p:cNvPr id="1027" name="Picture 3" descr="C:\Users\Администратор\Desktop\1304892694_1304854113_berlin_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548680"/>
            <a:ext cx="5215631" cy="4973638"/>
          </a:xfrm>
          <a:prstGeom prst="rect">
            <a:avLst/>
          </a:prstGeom>
          <a:noFill/>
          <a:scene3d>
            <a:camera prst="perspectiveContrastingLeftFacing"/>
            <a:lightRig rig="threePt" dir="t"/>
          </a:scene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Розвиток ЄС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1994 – формування єдиної банківської системи та валютного союзу</a:t>
            </a:r>
          </a:p>
          <a:p>
            <a:pPr>
              <a:buNone/>
            </a:pPr>
            <a:r>
              <a:rPr lang="uk-UA" dirty="0" smtClean="0"/>
              <a:t>1996 – </a:t>
            </a:r>
            <a:r>
              <a:rPr lang="uk-UA" dirty="0" err="1" smtClean="0"/>
              <a:t>Шенгенський</a:t>
            </a:r>
            <a:r>
              <a:rPr lang="uk-UA" dirty="0" smtClean="0"/>
              <a:t> договір</a:t>
            </a:r>
          </a:p>
          <a:p>
            <a:pPr>
              <a:buNone/>
            </a:pPr>
            <a:r>
              <a:rPr lang="uk-UA" dirty="0" smtClean="0"/>
              <a:t>1 січня 1999-  єдиний валютний простір</a:t>
            </a:r>
          </a:p>
          <a:p>
            <a:pPr>
              <a:buNone/>
            </a:pPr>
            <a:r>
              <a:rPr lang="uk-UA" dirty="0" smtClean="0"/>
              <a:t> 2004 + 10 держав Центральної та </a:t>
            </a:r>
            <a:r>
              <a:rPr lang="uk-UA" dirty="0" err="1" smtClean="0"/>
              <a:t>Південно-</a:t>
            </a:r>
            <a:r>
              <a:rPr lang="uk-UA" dirty="0" smtClean="0"/>
              <a:t> Східної Європи</a:t>
            </a:r>
          </a:p>
          <a:p>
            <a:pPr>
              <a:buNone/>
            </a:pPr>
            <a:r>
              <a:rPr lang="uk-UA" dirty="0" smtClean="0"/>
              <a:t>2007 + Румунія та Болгарія</a:t>
            </a:r>
          </a:p>
          <a:p>
            <a:pPr>
              <a:buNone/>
            </a:pPr>
            <a:r>
              <a:rPr lang="uk-UA" dirty="0" smtClean="0"/>
              <a:t>2013+Хорватія.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Закріплення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Поясніть зв’язок між поняттями </a:t>
            </a:r>
            <a:r>
              <a:rPr lang="uk-UA" dirty="0" err="1" smtClean="0"/>
              <a:t>“залізна</a:t>
            </a:r>
            <a:r>
              <a:rPr lang="uk-UA" dirty="0" smtClean="0"/>
              <a:t> </a:t>
            </a:r>
            <a:r>
              <a:rPr lang="uk-UA" dirty="0" err="1" smtClean="0"/>
              <a:t>завіса”</a:t>
            </a:r>
            <a:r>
              <a:rPr lang="uk-UA" dirty="0" smtClean="0"/>
              <a:t> та НАТО і ОВД.</a:t>
            </a:r>
          </a:p>
          <a:p>
            <a:r>
              <a:rPr lang="uk-UA" dirty="0" smtClean="0"/>
              <a:t>Яке матеріальне відображення </a:t>
            </a:r>
            <a:r>
              <a:rPr lang="uk-UA" dirty="0" err="1" smtClean="0"/>
              <a:t>“залізної</a:t>
            </a:r>
            <a:r>
              <a:rPr lang="uk-UA" dirty="0" smtClean="0"/>
              <a:t> </a:t>
            </a:r>
            <a:r>
              <a:rPr lang="uk-UA" dirty="0" err="1" smtClean="0"/>
              <a:t>завіси”</a:t>
            </a:r>
            <a:r>
              <a:rPr lang="uk-UA" dirty="0" smtClean="0"/>
              <a:t> виникло у 1961 р.?</a:t>
            </a:r>
          </a:p>
          <a:p>
            <a:r>
              <a:rPr lang="uk-UA" dirty="0" smtClean="0"/>
              <a:t>Назвіть європейські організації, що виникли після війни.</a:t>
            </a:r>
          </a:p>
          <a:p>
            <a:r>
              <a:rPr lang="uk-UA" dirty="0" smtClean="0"/>
              <a:t>Яке значення для Європи мало здійснення плану Маршалла?</a:t>
            </a:r>
          </a:p>
          <a:p>
            <a:r>
              <a:rPr lang="uk-UA" dirty="0" smtClean="0"/>
              <a:t>Який вплив здійснила інтеграція на розвиток Європи?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Презентації з теми </a:t>
            </a:r>
            <a:r>
              <a:rPr lang="uk-UA" dirty="0" err="1" smtClean="0"/>
              <a:t>“Європейські</a:t>
            </a:r>
            <a:r>
              <a:rPr lang="uk-UA" dirty="0" smtClean="0"/>
              <a:t> країни та їх </a:t>
            </a:r>
            <a:r>
              <a:rPr lang="uk-UA" dirty="0" err="1" smtClean="0"/>
              <a:t>лідери”</a:t>
            </a:r>
            <a:r>
              <a:rPr lang="uk-UA" dirty="0" smtClean="0"/>
              <a:t>( Італія, Великобританія,</a:t>
            </a:r>
            <a:r>
              <a:rPr lang="uk-UA" dirty="0" err="1" smtClean="0"/>
              <a:t>Франція”</a:t>
            </a:r>
            <a:r>
              <a:rPr lang="uk-UA" dirty="0" smtClean="0"/>
              <a:t>)</a:t>
            </a:r>
          </a:p>
          <a:p>
            <a:r>
              <a:rPr lang="uk-UA" dirty="0" smtClean="0"/>
              <a:t>Конспект </a:t>
            </a:r>
            <a:r>
              <a:rPr lang="uk-UA" dirty="0" err="1" smtClean="0"/>
              <a:t>“Рамка”</a:t>
            </a:r>
            <a:r>
              <a:rPr lang="uk-UA" dirty="0" smtClean="0"/>
              <a:t> </a:t>
            </a:r>
            <a:r>
              <a:rPr lang="uk-UA" dirty="0" err="1" smtClean="0"/>
              <a:t>“План</a:t>
            </a:r>
            <a:r>
              <a:rPr lang="uk-UA" dirty="0" smtClean="0"/>
              <a:t> </a:t>
            </a:r>
            <a:r>
              <a:rPr lang="uk-UA" dirty="0" err="1" smtClean="0"/>
              <a:t>Маршалла”</a:t>
            </a:r>
            <a:endParaRPr lang="uk-UA" dirty="0" smtClean="0"/>
          </a:p>
          <a:p>
            <a:r>
              <a:rPr lang="uk-UA" smtClean="0"/>
              <a:t>Параграф 1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 smtClean="0"/>
              <a:t>- У чому полягала радикальна відмінність у повоєнному становищі Європи та США?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r>
              <a:rPr lang="uk-UA" i="1" dirty="0" smtClean="0"/>
              <a:t>Повоєнний Берлін з висоти пташиного польоту.</a:t>
            </a:r>
            <a:endParaRPr lang="ru-RU" i="1" dirty="0"/>
          </a:p>
        </p:txBody>
      </p:sp>
      <p:pic>
        <p:nvPicPr>
          <p:cNvPr id="3074" name="Picture 2" descr="C:\Users\Администратор\Desktop\1330586627_berlin_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28800"/>
            <a:ext cx="6918970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628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r>
              <a:rPr lang="uk-UA" i="1" dirty="0" err="1" smtClean="0"/>
              <a:t>-Історія</a:t>
            </a:r>
            <a:r>
              <a:rPr lang="uk-UA" i="1" dirty="0" smtClean="0"/>
              <a:t> США та Європи у повоєнний період була  тісно </a:t>
            </a:r>
            <a:r>
              <a:rPr lang="uk-UA" i="1" dirty="0" err="1" smtClean="0"/>
              <a:t>пов</a:t>
            </a:r>
            <a:r>
              <a:rPr lang="en-US" i="1" dirty="0" smtClean="0"/>
              <a:t>`</a:t>
            </a:r>
            <a:r>
              <a:rPr lang="uk-UA" i="1" dirty="0" err="1" smtClean="0"/>
              <a:t>язана</a:t>
            </a:r>
            <a:r>
              <a:rPr lang="uk-UA" i="1" dirty="0" smtClean="0"/>
              <a:t>. Назвіть приклади таких </a:t>
            </a:r>
            <a:r>
              <a:rPr lang="uk-UA" i="1" dirty="0" err="1" smtClean="0"/>
              <a:t>зв</a:t>
            </a:r>
            <a:r>
              <a:rPr lang="en-US" i="1" dirty="0" smtClean="0"/>
              <a:t>`</a:t>
            </a:r>
            <a:r>
              <a:rPr lang="uk-UA" i="1" dirty="0" err="1" smtClean="0"/>
              <a:t>язків</a:t>
            </a:r>
            <a:r>
              <a:rPr lang="uk-UA" i="1" dirty="0" smtClean="0"/>
              <a:t>.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i="1" dirty="0" smtClean="0"/>
              <a:t>Чи є знаковим дане фото для повоєнної Європи?</a:t>
            </a:r>
            <a:endParaRPr lang="uk-UA" i="1" dirty="0" smtClean="0"/>
          </a:p>
        </p:txBody>
      </p:sp>
      <p:pic>
        <p:nvPicPr>
          <p:cNvPr id="2050" name="Picture 2" descr="C:\Users\Администратор\Desktop\1317794464_europa_battle_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28800"/>
            <a:ext cx="5942607" cy="40166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412776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-</a:t>
            </a:r>
            <a:r>
              <a:rPr lang="uk-UA" dirty="0" err="1" smtClean="0"/>
              <a:t>Що</a:t>
            </a:r>
            <a:r>
              <a:rPr lang="uk-UA" dirty="0" smtClean="0"/>
              <a:t> мав на увазі В.</a:t>
            </a:r>
            <a:r>
              <a:rPr lang="uk-UA" dirty="0" err="1" smtClean="0"/>
              <a:t>Черчілль</a:t>
            </a:r>
            <a:r>
              <a:rPr lang="uk-UA" dirty="0" smtClean="0"/>
              <a:t>, говорячи  у 1947 р. про те, що “у Європі пролягла залізна </a:t>
            </a:r>
            <a:r>
              <a:rPr lang="uk-UA" dirty="0" err="1" smtClean="0"/>
              <a:t>завіса”</a:t>
            </a:r>
            <a:r>
              <a:rPr lang="uk-UA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Администратор\Desktop\0012-012-Sss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0" cy="54515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Етапи економічного розвитку  Європи у 2 пол. </a:t>
            </a:r>
            <a:r>
              <a:rPr lang="uk-UA" dirty="0" err="1" smtClean="0"/>
              <a:t>Хх</a:t>
            </a:r>
            <a:r>
              <a:rPr lang="uk-UA" dirty="0" smtClean="0"/>
              <a:t> ст.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1945-1950 – відбудова на основі часткового одержавлення економіки, </a:t>
            </a:r>
            <a:r>
              <a:rPr lang="uk-UA" dirty="0" err="1" smtClean="0"/>
              <a:t>“плану</a:t>
            </a:r>
            <a:r>
              <a:rPr lang="uk-UA" dirty="0" smtClean="0"/>
              <a:t> </a:t>
            </a:r>
            <a:r>
              <a:rPr lang="uk-UA" dirty="0" err="1" smtClean="0"/>
              <a:t>Маршалла”</a:t>
            </a:r>
            <a:r>
              <a:rPr lang="uk-UA" dirty="0" smtClean="0"/>
              <a:t> та інтеграції;</a:t>
            </a:r>
          </a:p>
          <a:p>
            <a:r>
              <a:rPr lang="uk-UA" dirty="0" smtClean="0"/>
              <a:t>50-60 ті рр. – створення </a:t>
            </a:r>
            <a:r>
              <a:rPr lang="uk-UA" dirty="0" err="1" smtClean="0"/>
              <a:t>“держави</a:t>
            </a:r>
            <a:r>
              <a:rPr lang="uk-UA" dirty="0" smtClean="0"/>
              <a:t> </a:t>
            </a:r>
            <a:r>
              <a:rPr lang="uk-UA" dirty="0" err="1" smtClean="0"/>
              <a:t>процвітання”</a:t>
            </a:r>
            <a:r>
              <a:rPr lang="uk-UA" dirty="0" smtClean="0"/>
              <a:t> шляхом НТР, </a:t>
            </a:r>
            <a:r>
              <a:rPr lang="uk-UA" dirty="0" err="1" smtClean="0"/>
              <a:t>“економічні</a:t>
            </a:r>
            <a:r>
              <a:rPr lang="uk-UA" dirty="0" smtClean="0"/>
              <a:t> </a:t>
            </a:r>
            <a:r>
              <a:rPr lang="uk-UA" dirty="0" err="1" smtClean="0"/>
              <a:t>дива”</a:t>
            </a:r>
            <a:r>
              <a:rPr lang="uk-UA" dirty="0" smtClean="0"/>
              <a:t> у ФРН та Італії</a:t>
            </a:r>
          </a:p>
          <a:p>
            <a:r>
              <a:rPr lang="uk-UA" dirty="0" smtClean="0"/>
              <a:t>70-ті – світова нафтова криза;</a:t>
            </a:r>
          </a:p>
          <a:p>
            <a:r>
              <a:rPr lang="uk-UA" dirty="0" smtClean="0"/>
              <a:t>80-ті – </a:t>
            </a:r>
            <a:r>
              <a:rPr lang="uk-UA" dirty="0" err="1" smtClean="0"/>
              <a:t>“ера</a:t>
            </a:r>
            <a:r>
              <a:rPr lang="uk-UA" dirty="0" smtClean="0"/>
              <a:t> </a:t>
            </a:r>
            <a:r>
              <a:rPr lang="uk-UA" dirty="0" err="1" smtClean="0"/>
              <a:t>консерваторів”</a:t>
            </a:r>
            <a:endParaRPr lang="uk-UA" dirty="0" smtClean="0"/>
          </a:p>
          <a:p>
            <a:r>
              <a:rPr lang="uk-UA" dirty="0" smtClean="0"/>
              <a:t>90- ті </a:t>
            </a:r>
            <a:r>
              <a:rPr lang="uk-UA" dirty="0" err="1" smtClean="0"/>
              <a:t>рр.ХХ</a:t>
            </a:r>
            <a:r>
              <a:rPr lang="uk-UA" dirty="0" smtClean="0"/>
              <a:t> ст. </a:t>
            </a:r>
            <a:r>
              <a:rPr lang="uk-UA" dirty="0" err="1" smtClean="0"/>
              <a:t>–поч</a:t>
            </a:r>
            <a:r>
              <a:rPr lang="uk-UA" dirty="0" smtClean="0"/>
              <a:t>. ХХІ ст. стабільне зростання економіки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r>
              <a:rPr lang="uk-UA" dirty="0" err="1" smtClean="0"/>
              <a:t>-Які</a:t>
            </a:r>
            <a:r>
              <a:rPr lang="uk-UA" dirty="0" smtClean="0"/>
              <a:t> поняття  вам  незнайомі?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err="1" smtClean="0"/>
              <a:t>“Народний</a:t>
            </a:r>
            <a:r>
              <a:rPr lang="uk-UA" dirty="0" smtClean="0"/>
              <a:t> </a:t>
            </a:r>
            <a:r>
              <a:rPr lang="uk-UA" dirty="0" err="1" smtClean="0"/>
              <a:t>капіталізм”-</a:t>
            </a:r>
            <a:r>
              <a:rPr lang="uk-UA" dirty="0" smtClean="0"/>
              <a:t> досягнення ефекту причетності усіх громадян до власності шляхом акціонування підприємств та підтримки державою підприємництва.</a:t>
            </a:r>
          </a:p>
          <a:p>
            <a:r>
              <a:rPr lang="uk-UA" dirty="0" smtClean="0"/>
              <a:t>Інтеграція – об</a:t>
            </a:r>
            <a:r>
              <a:rPr lang="en-US" dirty="0" smtClean="0"/>
              <a:t>`</a:t>
            </a:r>
            <a:r>
              <a:rPr lang="uk-UA" dirty="0" smtClean="0"/>
              <a:t>єднання держав,продиктоване економічними та політичними цілями.</a:t>
            </a:r>
          </a:p>
          <a:p>
            <a:r>
              <a:rPr lang="uk-UA" dirty="0" smtClean="0"/>
              <a:t>Венчурний бізнес – малий та середній бізнес у сучасних галузях.,поєднаний з науковими дослідженнями.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Поясніть поняття </a:t>
            </a:r>
            <a:r>
              <a:rPr lang="uk-UA" dirty="0" err="1" smtClean="0"/>
              <a:t>“план</a:t>
            </a:r>
            <a:r>
              <a:rPr lang="uk-UA" dirty="0" smtClean="0"/>
              <a:t> </a:t>
            </a:r>
            <a:r>
              <a:rPr lang="uk-UA" dirty="0" err="1" smtClean="0"/>
              <a:t>Маршалла”</a:t>
            </a:r>
            <a:r>
              <a:rPr lang="uk-UA" dirty="0" smtClean="0"/>
              <a:t> з допомогою </a:t>
            </a:r>
            <a:r>
              <a:rPr lang="uk-UA" dirty="0" err="1" smtClean="0"/>
              <a:t>конспекта</a:t>
            </a:r>
            <a:r>
              <a:rPr lang="uk-UA" dirty="0" smtClean="0"/>
              <a:t> </a:t>
            </a:r>
            <a:r>
              <a:rPr lang="uk-UA" dirty="0" err="1" smtClean="0"/>
              <a:t>“Рамки”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Заповніть конспект </a:t>
            </a:r>
            <a:r>
              <a:rPr lang="uk-UA" dirty="0" err="1" smtClean="0"/>
              <a:t>“Рамку”</a:t>
            </a:r>
            <a:r>
              <a:rPr lang="uk-UA" dirty="0" smtClean="0"/>
              <a:t> з питання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764704"/>
          </a:xfrm>
        </p:spPr>
        <p:txBody>
          <a:bodyPr>
            <a:normAutofit/>
          </a:bodyPr>
          <a:lstStyle/>
          <a:p>
            <a:r>
              <a:rPr lang="uk-UA" dirty="0" smtClean="0"/>
              <a:t>Етапи євроінтеграції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Квітень 1948 – створення ОЄЕС( план Маршалла)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9.05.1950 – план </a:t>
            </a:r>
            <a:r>
              <a:rPr lang="uk-UA" dirty="0" err="1" smtClean="0"/>
              <a:t>Шумана</a:t>
            </a:r>
            <a:r>
              <a:rPr lang="uk-UA" dirty="0" smtClean="0"/>
              <a:t>, ЄОВС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      ( Бенілюкс,ФРН,Франція,Італія)</a:t>
            </a:r>
          </a:p>
          <a:p>
            <a:pPr>
              <a:buNone/>
            </a:pPr>
            <a:r>
              <a:rPr lang="uk-UA" dirty="0" smtClean="0"/>
              <a:t>Березень 1957- </a:t>
            </a:r>
            <a:r>
              <a:rPr lang="uk-UA" dirty="0" err="1" smtClean="0"/>
              <a:t>Євроатом</a:t>
            </a:r>
            <a:r>
              <a:rPr lang="uk-UA" dirty="0" smtClean="0"/>
              <a:t>, ЄЕС( Римський дог.)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1967 – злиття усіх структур у ЄЕС    1960- ЄАВТ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6.02.1992- Маастрихтська угода, створення ЄС-</a:t>
            </a:r>
          </a:p>
          <a:p>
            <a:pPr>
              <a:buNone/>
            </a:pPr>
            <a:r>
              <a:rPr lang="uk-UA" dirty="0" smtClean="0"/>
              <a:t>Економічного та політичного об</a:t>
            </a:r>
            <a:r>
              <a:rPr lang="en-US" dirty="0" smtClean="0"/>
              <a:t>`</a:t>
            </a:r>
            <a:r>
              <a:rPr lang="uk-UA" dirty="0" smtClean="0"/>
              <a:t>єднання 12 країн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827584" y="1340768"/>
            <a:ext cx="43204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827584" y="2564904"/>
            <a:ext cx="504056" cy="7623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899592" y="3861048"/>
            <a:ext cx="432048" cy="7623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ыгнутая вниз стрелка 6"/>
          <p:cNvSpPr/>
          <p:nvPr/>
        </p:nvSpPr>
        <p:spPr>
          <a:xfrm flipH="1">
            <a:off x="5292080" y="4797152"/>
            <a:ext cx="1224136" cy="7200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899592" y="4941168"/>
            <a:ext cx="412624" cy="7623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</TotalTime>
  <Words>404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європа  у повоєнний період</vt:lpstr>
      <vt:lpstr>- У чому полягала радикальна відмінність у повоєнному становищі Європи та США?</vt:lpstr>
      <vt:lpstr> -Історія США та Європи у повоєнний період була  тісно пов`язана. Назвіть приклади таких зв`язків.</vt:lpstr>
      <vt:lpstr>-Що мав на увазі В.Черчілль, говорячи  у 1947 р. про те, що “у Європі пролягла залізна завіса”?</vt:lpstr>
      <vt:lpstr>Етапи економічного розвитку  Європи у 2 пол. Хх ст.</vt:lpstr>
      <vt:lpstr>  -Які поняття  вам  незнайомі?</vt:lpstr>
      <vt:lpstr>Поясніть поняття “план Маршалла” з допомогою конспекта “Рамки”</vt:lpstr>
      <vt:lpstr>Заповніть конспект “Рамку” з питання </vt:lpstr>
      <vt:lpstr>Етапи євроінтеграції</vt:lpstr>
      <vt:lpstr>Розвиток ЄС</vt:lpstr>
      <vt:lpstr>Закріплення</vt:lpstr>
      <vt:lpstr>Домашнє завдання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9</cp:revision>
  <dcterms:created xsi:type="dcterms:W3CDTF">2013-10-06T07:32:42Z</dcterms:created>
  <dcterms:modified xsi:type="dcterms:W3CDTF">2013-11-02T22:28:47Z</dcterms:modified>
</cp:coreProperties>
</file>