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1" r:id="rId9"/>
    <p:sldId id="273" r:id="rId10"/>
    <p:sldId id="274" r:id="rId11"/>
    <p:sldId id="275" r:id="rId12"/>
    <p:sldId id="276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7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9129722" cy="1975104"/>
          </a:xfrm>
        </p:spPr>
        <p:txBody>
          <a:bodyPr/>
          <a:lstStyle/>
          <a:p>
            <a:r>
              <a:rPr lang="uk-UA" sz="6000" dirty="0" err="1" smtClean="0"/>
              <a:t>“Остаточне</a:t>
            </a:r>
            <a:r>
              <a:rPr lang="uk-UA" sz="6000" dirty="0" smtClean="0"/>
              <a:t> вирішення єврейського </a:t>
            </a:r>
            <a:r>
              <a:rPr lang="uk-UA" sz="6000" dirty="0" err="1" smtClean="0"/>
              <a:t>питання”</a:t>
            </a:r>
            <a:endParaRPr lang="uk-UA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4092017_b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38384" cy="4384693"/>
          </a:xfrm>
        </p:spPr>
      </p:pic>
      <p:pic>
        <p:nvPicPr>
          <p:cNvPr id="9" name="Рисунок 8" descr="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5124" y="2181224"/>
            <a:ext cx="6056767" cy="4533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5429288" cy="3800502"/>
          </a:xfrm>
        </p:spPr>
      </p:pic>
      <p:pic>
        <p:nvPicPr>
          <p:cNvPr id="5" name="Рисунок 4" descr="ArticleFiles_44648_0468564C-A68D-4CAF-A785-FDC779472064_mw800_mh600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714620"/>
            <a:ext cx="57150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71d49c-babyn-y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17" y="1428736"/>
            <a:ext cx="9107283" cy="4503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Гетто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У деяких містах після першої хвилі вбивств були влаштовані гетто, куди на місце вбитих євреїв привозили інших.</a:t>
            </a:r>
          </a:p>
          <a:p>
            <a:r>
              <a:rPr lang="uk-UA" b="1" dirty="0" smtClean="0"/>
              <a:t>Гетто</a:t>
            </a:r>
            <a:r>
              <a:rPr lang="uk-UA" dirty="0" smtClean="0"/>
              <a:t> – ізольована частина міста в християнських країнах, відведена владою для проживання євреїв. Перші гетто виникли в Італії в </a:t>
            </a:r>
            <a:r>
              <a:rPr lang="en-US" dirty="0" smtClean="0"/>
              <a:t>XVI </a:t>
            </a:r>
            <a:r>
              <a:rPr lang="uk-UA" dirty="0" smtClean="0"/>
              <a:t>столітті.</a:t>
            </a:r>
          </a:p>
          <a:p>
            <a:r>
              <a:rPr lang="ru-RU" dirty="0" smtClean="0"/>
              <a:t>Гетто, </a:t>
            </a:r>
            <a:r>
              <a:rPr lang="ru-RU" dirty="0" err="1" smtClean="0"/>
              <a:t>створені</a:t>
            </a:r>
            <a:r>
              <a:rPr lang="ru-RU" dirty="0" smtClean="0"/>
              <a:t> нацистами в роки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задумані</a:t>
            </a:r>
            <a:r>
              <a:rPr lang="ru-RU" dirty="0" smtClean="0"/>
              <a:t> як «</a:t>
            </a:r>
            <a:r>
              <a:rPr lang="ru-RU" dirty="0" err="1" smtClean="0"/>
              <a:t>проміжні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» на шляху </a:t>
            </a:r>
            <a:r>
              <a:rPr lang="ru-RU" dirty="0" err="1" smtClean="0"/>
              <a:t>євреїв</a:t>
            </a:r>
            <a:r>
              <a:rPr lang="ru-RU" dirty="0" smtClean="0"/>
              <a:t> у </a:t>
            </a:r>
            <a:r>
              <a:rPr lang="ru-RU" dirty="0" err="1" smtClean="0"/>
              <a:t>табори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getto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82" y="0"/>
            <a:ext cx="915868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929718" cy="185975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У гетто була величезна скупченість населення. Наприклад, у Варшавському гетто в кожній кімнаті мешкало в середньому по 13 чоловік, але багато тисяч не мали даху. В ізольованих від усього світу гетто панували безробіття, голод і хвороби. Найдовше існувало гетто в Лодзі – із квітня 1940 р. до його ліквідації гітлерівцями в серпні 1944 р.</a:t>
            </a:r>
            <a:r>
              <a:rPr lang="ru-RU" dirty="0" smtClean="0"/>
              <a:t>  У </a:t>
            </a:r>
            <a:r>
              <a:rPr lang="ru-RU" dirty="0" err="1" smtClean="0"/>
              <a:t>Варшаві</a:t>
            </a:r>
            <a:r>
              <a:rPr lang="ru-RU" dirty="0" smtClean="0"/>
              <a:t>  </a:t>
            </a:r>
            <a:r>
              <a:rPr lang="ru-RU" dirty="0" err="1" smtClean="0"/>
              <a:t>містилося</a:t>
            </a:r>
            <a:r>
              <a:rPr lang="ru-RU" dirty="0" smtClean="0"/>
              <a:t> до 480 000 </a:t>
            </a:r>
            <a:r>
              <a:rPr lang="ru-RU" dirty="0" err="1" smtClean="0"/>
              <a:t>євреїв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 descr="ghetto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854610"/>
            <a:ext cx="5329241" cy="5003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772400" cy="2359820"/>
          </a:xfrm>
        </p:spPr>
        <p:txBody>
          <a:bodyPr/>
          <a:lstStyle/>
          <a:p>
            <a:r>
              <a:rPr lang="uk-UA" dirty="0" smtClean="0"/>
              <a:t>Фотографія з рапорту </a:t>
            </a:r>
            <a:r>
              <a:rPr lang="uk-UA" dirty="0" err="1" smtClean="0"/>
              <a:t>Юргена</a:t>
            </a:r>
            <a:r>
              <a:rPr lang="uk-UA" dirty="0" smtClean="0"/>
              <a:t> </a:t>
            </a:r>
            <a:r>
              <a:rPr lang="uk-UA" dirty="0" err="1" smtClean="0"/>
              <a:t>штропа</a:t>
            </a:r>
            <a:r>
              <a:rPr lang="uk-UA" dirty="0" smtClean="0"/>
              <a:t>, який керував придушенням повстання у Варшавському гетто. Оригінальний підпис свідчив: «Силою витягнуті з притулку».</a:t>
            </a:r>
            <a:endParaRPr lang="uk-UA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214554"/>
            <a:ext cx="6257028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Табори знищення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Табори смерті </a:t>
            </a:r>
            <a:r>
              <a:rPr lang="uk-UA" dirty="0" err="1" smtClean="0"/>
              <a:t>Аушвіц-Біркенау</a:t>
            </a:r>
            <a:r>
              <a:rPr lang="uk-UA" dirty="0" smtClean="0"/>
              <a:t> (</a:t>
            </a:r>
            <a:r>
              <a:rPr lang="uk-UA" dirty="0" err="1" smtClean="0"/>
              <a:t>Освенцім</a:t>
            </a:r>
            <a:r>
              <a:rPr lang="uk-UA" dirty="0" smtClean="0"/>
              <a:t>), </a:t>
            </a:r>
            <a:r>
              <a:rPr lang="uk-UA" dirty="0" err="1" smtClean="0"/>
              <a:t>Белжець</a:t>
            </a:r>
            <a:r>
              <a:rPr lang="uk-UA" dirty="0" smtClean="0"/>
              <a:t>, </a:t>
            </a:r>
            <a:r>
              <a:rPr lang="uk-UA" dirty="0" err="1" smtClean="0"/>
              <a:t>Майданек</a:t>
            </a:r>
            <a:r>
              <a:rPr lang="uk-UA" dirty="0" smtClean="0"/>
              <a:t>, </a:t>
            </a:r>
            <a:r>
              <a:rPr lang="uk-UA" dirty="0" err="1" smtClean="0"/>
              <a:t>Треблінка</a:t>
            </a:r>
            <a:r>
              <a:rPr lang="uk-UA" dirty="0" smtClean="0"/>
              <a:t>, </a:t>
            </a:r>
            <a:r>
              <a:rPr lang="uk-UA" dirty="0" err="1" smtClean="0"/>
              <a:t>Собібор</a:t>
            </a:r>
            <a:r>
              <a:rPr lang="uk-UA" dirty="0" smtClean="0"/>
              <a:t>, </a:t>
            </a:r>
            <a:r>
              <a:rPr lang="uk-UA" dirty="0" err="1" smtClean="0"/>
              <a:t>Хелмно</a:t>
            </a:r>
            <a:r>
              <a:rPr lang="uk-UA" dirty="0" smtClean="0"/>
              <a:t> на території Польщі були створені спеціально для знищення в’язнів. Першими жертвами найбільшої «фабрики смерті» в </a:t>
            </a:r>
            <a:r>
              <a:rPr lang="uk-UA" dirty="0" err="1" smtClean="0"/>
              <a:t>Освенцимі</a:t>
            </a:r>
            <a:r>
              <a:rPr lang="uk-UA" dirty="0" smtClean="0"/>
              <a:t> стали польські патріоти, пізніше – радянські військовополонені, а згодом у газових камерах </a:t>
            </a:r>
            <a:r>
              <a:rPr lang="uk-UA" dirty="0" err="1" smtClean="0"/>
              <a:t>Аушвіц-Біркенау</a:t>
            </a:r>
            <a:r>
              <a:rPr lang="uk-UA" dirty="0" smtClean="0"/>
              <a:t> знищували євреїв, циган. </a:t>
            </a:r>
            <a:r>
              <a:rPr lang="uk-UA" dirty="0" err="1" smtClean="0"/>
              <a:t>Освенцім</a:t>
            </a:r>
            <a:r>
              <a:rPr lang="uk-UA" dirty="0" smtClean="0"/>
              <a:t> став страшним символом Голокосту: тільки тут загинуло більше мільйона євреїв.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0749e88efd7e3e826c5319d00485618bc4b5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7429520" cy="3900162"/>
          </a:xfrm>
        </p:spPr>
      </p:pic>
      <p:pic>
        <p:nvPicPr>
          <p:cNvPr id="5" name="Рисунок 4" descr="772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0796" y="2428868"/>
            <a:ext cx="6653203" cy="442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Розстріли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Криваві розправи проводили спеціально створені </a:t>
            </a:r>
            <a:r>
              <a:rPr lang="uk-UA" dirty="0" err="1" smtClean="0"/>
              <a:t>айнзацгрупи</a:t>
            </a:r>
            <a:r>
              <a:rPr lang="uk-UA" dirty="0" smtClean="0"/>
              <a:t>. Їм надавали підтримку війська СС, а також місцеві поліцаї. Масові вбивства здійснювалися за визначеним планом: у встановленому місці заздалегідь копали великий рів (часто його копали приречені на смерть), на краю якого гітлерівці вишиковували групи євреїв, змушували їх роздягнутися і потім розстрілювали кулеметними чергами. Поранених закидали землею разом із живими. У Литві, Білорусії, Україні з’явилися численні братські могили.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39"/>
            <a:ext cx="5112568" cy="3635604"/>
          </a:xfrm>
        </p:spPr>
      </p:pic>
      <p:pic>
        <p:nvPicPr>
          <p:cNvPr id="1028" name="Picture 4" descr="C:\Users\Андрей\Desktop\ImageSrc_1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14" y="3140969"/>
            <a:ext cx="4911416" cy="34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10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43636" cy="3764271"/>
          </a:xfrm>
        </p:spPr>
      </p:pic>
      <p:pic>
        <p:nvPicPr>
          <p:cNvPr id="9" name="Рисунок 8" descr="osvencim_0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800350"/>
            <a:ext cx="60960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Виконали: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Учениці 11 класу</a:t>
            </a:r>
          </a:p>
          <a:p>
            <a:r>
              <a:rPr lang="uk-UA" dirty="0" smtClean="0"/>
              <a:t>Василишина Вікторія 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Марчак</a:t>
            </a:r>
            <a:r>
              <a:rPr lang="uk-UA" dirty="0" smtClean="0"/>
              <a:t> Вікторія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d7a02-p1080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985846" cy="68828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b61d11-h-1941-42-nevidomo-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0ce33-ph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8211256" cy="53688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f7931ec-katyn-fosse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0930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300x210_image-0004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7176307" cy="49038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Бабин Яр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Під час німецької окупації Києва у 1941–1943 роках Бабин Яр став місцем масових розстрілів німецькими окупантами мирного населення і радянських військовополонених, євреїв та циган. У різних публікаціях</a:t>
            </a:r>
            <a:r>
              <a:rPr lang="uk-UA" baseline="30000" dirty="0" smtClean="0"/>
              <a:t> </a:t>
            </a:r>
            <a:r>
              <a:rPr lang="uk-UA" dirty="0" smtClean="0"/>
              <a:t> даються різні цифри загальної кількості знищених у Бабиному Яру — приблизно від 70 тисяч до 200 тисяч осіб</a:t>
            </a:r>
            <a:r>
              <a:rPr lang="uk-UA" baseline="30000" dirty="0" smtClean="0"/>
              <a:t> </a:t>
            </a:r>
            <a:r>
              <a:rPr lang="uk-UA" dirty="0" smtClean="0"/>
              <a:t> .У 1946 році на Нюрнберзькому процесі наводилася оцінка близько 100 тисяч осіб</a:t>
            </a:r>
            <a:r>
              <a:rPr lang="uk-UA" baseline="30000" dirty="0" smtClean="0"/>
              <a:t> </a:t>
            </a:r>
            <a:r>
              <a:rPr lang="uk-UA" dirty="0" smtClean="0"/>
              <a:t> ,згідно з висновками спеціальної державної комісії для розслідування нацистських злочинів під час окупації Києва.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</TotalTime>
  <Words>266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“Остаточне вирішення єврейського питання”</vt:lpstr>
      <vt:lpstr>Розстріли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Бабин Яр</vt:lpstr>
      <vt:lpstr>Презентация PowerPoint</vt:lpstr>
      <vt:lpstr>Презентация PowerPoint</vt:lpstr>
      <vt:lpstr>Презентация PowerPoint</vt:lpstr>
      <vt:lpstr>Гетто</vt:lpstr>
      <vt:lpstr>Презентация PowerPoint</vt:lpstr>
      <vt:lpstr>Презентация PowerPoint</vt:lpstr>
      <vt:lpstr>Презентация PowerPoint</vt:lpstr>
      <vt:lpstr>Презентация PowerPoint</vt:lpstr>
      <vt:lpstr>Табори знищення</vt:lpstr>
      <vt:lpstr>Презентация PowerPoint</vt:lpstr>
      <vt:lpstr>Презентация PowerPoint</vt:lpstr>
      <vt:lpstr>Презентация PowerPoint</vt:lpstr>
      <vt:lpstr>Виконали: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“Остаточне вирішення єврейського питання”</dc:title>
  <dc:creator>Konstantin</dc:creator>
  <cp:lastModifiedBy>Андрей</cp:lastModifiedBy>
  <cp:revision>10</cp:revision>
  <dcterms:created xsi:type="dcterms:W3CDTF">2013-09-11T13:44:51Z</dcterms:created>
  <dcterms:modified xsi:type="dcterms:W3CDTF">2013-09-11T20:55:43Z</dcterms:modified>
</cp:coreProperties>
</file>