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2674" y="1745192"/>
            <a:ext cx="7197726" cy="2036233"/>
          </a:xfrm>
        </p:spPr>
        <p:txBody>
          <a:bodyPr/>
          <a:lstStyle/>
          <a:p>
            <a:pPr algn="ctr"/>
            <a:r>
              <a:rPr lang="ru-RU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Состояние науки в годы «застоя»</a:t>
            </a:r>
            <a:endParaRPr lang="ru-RU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Презентацию подготовили:</a:t>
            </a:r>
            <a:br>
              <a:rPr lang="ru-RU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ru-RU" i="1" dirty="0" smtClean="0">
                <a:solidFill>
                  <a:schemeClr val="tx2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Ерёменко В.</a:t>
            </a:r>
            <a:br>
              <a:rPr lang="ru-RU" i="1" dirty="0" smtClean="0">
                <a:solidFill>
                  <a:schemeClr val="tx2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ru-RU" i="1" dirty="0" err="1" smtClean="0">
                <a:solidFill>
                  <a:schemeClr val="tx2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Сапелкин</a:t>
            </a:r>
            <a:r>
              <a:rPr lang="ru-RU" i="1" dirty="0" smtClean="0">
                <a:solidFill>
                  <a:schemeClr val="tx2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д.</a:t>
            </a:r>
          </a:p>
          <a:p>
            <a:r>
              <a:rPr lang="ru-RU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44 группа</a:t>
            </a:r>
            <a:endParaRPr lang="ru-RU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458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радиотелескоп </a:t>
            </a:r>
            <a:r>
              <a:rPr lang="ru-RU" b="1" u="sng" dirty="0"/>
              <a:t>РАТАН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373358"/>
            <a:ext cx="5862910" cy="36496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983" y="3132179"/>
            <a:ext cx="5492308" cy="358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2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челнок </a:t>
            </a:r>
            <a:r>
              <a:rPr lang="ru-RU" dirty="0"/>
              <a:t>"Буран"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297884"/>
            <a:ext cx="5524500" cy="3581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25" y="2297884"/>
            <a:ext cx="4762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5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800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</a:t>
            </a:r>
            <a:endParaRPr lang="ru-RU" sz="4800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806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30" y="3668292"/>
            <a:ext cx="3872141" cy="278522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497" y="693253"/>
            <a:ext cx="3810000" cy="286702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7" y="609600"/>
            <a:ext cx="3956971" cy="31871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68" y="3367619"/>
            <a:ext cx="3711287" cy="30858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854" y="2149520"/>
            <a:ext cx="3409317" cy="342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07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732" y="461682"/>
            <a:ext cx="11053481" cy="1456267"/>
          </a:xfrm>
        </p:spPr>
        <p:txBody>
          <a:bodyPr/>
          <a:lstStyle/>
          <a:p>
            <a:pPr algn="ctr"/>
            <a:r>
              <a:rPr lang="ru-RU" dirty="0" smtClean="0"/>
              <a:t>Ленинградское Оптико-механическое объединение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87" y="1917949"/>
            <a:ext cx="5050108" cy="36072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221" y="1507606"/>
            <a:ext cx="3050334" cy="47885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18" y="3593206"/>
            <a:ext cx="4181603" cy="2964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595" y="1917949"/>
            <a:ext cx="2355549" cy="16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04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36" y="785283"/>
            <a:ext cx="6636556" cy="11049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69" y="2241550"/>
            <a:ext cx="4637044" cy="35616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64" y="2065866"/>
            <a:ext cx="3198697" cy="4406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4" y="5441441"/>
            <a:ext cx="5394960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97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Борис </a:t>
            </a:r>
            <a:r>
              <a:rPr lang="ru-RU" dirty="0"/>
              <a:t>Патон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216" y="1834046"/>
            <a:ext cx="4336593" cy="4540995"/>
          </a:xfrm>
        </p:spPr>
      </p:pic>
    </p:spTree>
    <p:extLst>
      <p:ext uri="{BB962C8B-B14F-4D97-AF65-F5344CB8AC3E}">
        <p14:creationId xmlns:p14="http://schemas.microsoft.com/office/powerpoint/2010/main" val="3695702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Полет корабля "Союз-6" проходил 11-16.10.1969 г. Экипаж: </a:t>
            </a:r>
            <a:r>
              <a:rPr lang="ru-RU" dirty="0" err="1"/>
              <a:t>Шонин</a:t>
            </a:r>
            <a:r>
              <a:rPr lang="ru-RU" dirty="0"/>
              <a:t> Г. С., </a:t>
            </a:r>
            <a:r>
              <a:rPr lang="ru-RU" dirty="0" err="1"/>
              <a:t>Кубасов</a:t>
            </a:r>
            <a:r>
              <a:rPr lang="ru-RU" dirty="0"/>
              <a:t> В. Н., летчики-космонавты СССР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92" y="2065867"/>
            <a:ext cx="3631841" cy="4381649"/>
          </a:xfrm>
        </p:spPr>
      </p:pic>
    </p:spTree>
    <p:extLst>
      <p:ext uri="{BB962C8B-B14F-4D97-AF65-F5344CB8AC3E}">
        <p14:creationId xmlns:p14="http://schemas.microsoft.com/office/powerpoint/2010/main" val="265396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ледокол "Арктика"</a:t>
            </a:r>
            <a:r>
              <a:rPr lang="ru-RU" dirty="0"/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3" y="2065867"/>
            <a:ext cx="4636104" cy="30907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451" y="2065867"/>
            <a:ext cx="4882600" cy="30907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192" y="4237149"/>
            <a:ext cx="3496344" cy="23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48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А. М. </a:t>
            </a:r>
            <a:r>
              <a:rPr lang="ru-RU" dirty="0" smtClean="0"/>
              <a:t>Прохоров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826" y="1931239"/>
            <a:ext cx="3777373" cy="44566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39" y="442383"/>
            <a:ext cx="22860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8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Н. Г. </a:t>
            </a:r>
            <a:r>
              <a:rPr lang="ru-RU" b="1" dirty="0" smtClean="0"/>
              <a:t>Басов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6" y="442383"/>
            <a:ext cx="2286000" cy="17907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243" y="2632655"/>
            <a:ext cx="3796540" cy="396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63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TC103457452[[fn=Небесный]]</Template>
  <TotalTime>59</TotalTime>
  <Words>61</Words>
  <Application>Microsoft Office PowerPoint</Application>
  <PresentationFormat>Широкоэкранный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BatangChe</vt:lpstr>
      <vt:lpstr>Arial</vt:lpstr>
      <vt:lpstr>Calibri</vt:lpstr>
      <vt:lpstr>Calibri Light</vt:lpstr>
      <vt:lpstr>Небеса</vt:lpstr>
      <vt:lpstr>Состояние науки в годы «застоя»</vt:lpstr>
      <vt:lpstr>Презентация PowerPoint</vt:lpstr>
      <vt:lpstr>Ленинградское Оптико-механическое объединение</vt:lpstr>
      <vt:lpstr>Презентация PowerPoint</vt:lpstr>
      <vt:lpstr>Борис Патон</vt:lpstr>
      <vt:lpstr>Полет корабля "Союз-6" проходил 11-16.10.1969 г. Экипаж: Шонин Г. С., Кубасов В. Н., летчики-космонавты СССР</vt:lpstr>
      <vt:lpstr>ледокол "Арктика". </vt:lpstr>
      <vt:lpstr>А. М. Прохоров</vt:lpstr>
      <vt:lpstr>Н. Г. Басов</vt:lpstr>
      <vt:lpstr>радиотелескоп РАТАН </vt:lpstr>
      <vt:lpstr>челнок "Буран" </vt:lpstr>
      <vt:lpstr>Спасибо за внимание</vt:lpstr>
    </vt:vector>
  </TitlesOfParts>
  <Company>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Состояние науки в годы «застоя»</dc:title>
  <dc:creator>Учетная запись Майкрософт</dc:creator>
  <cp:lastModifiedBy>Учетная запись Майкрософт</cp:lastModifiedBy>
  <cp:revision>6</cp:revision>
  <dcterms:created xsi:type="dcterms:W3CDTF">2014-01-20T15:50:59Z</dcterms:created>
  <dcterms:modified xsi:type="dcterms:W3CDTF">2014-01-20T20:28:09Z</dcterms:modified>
</cp:coreProperties>
</file>