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8" r:id="rId3"/>
    <p:sldId id="259" r:id="rId4"/>
    <p:sldId id="260" r:id="rId5"/>
    <p:sldId id="261" r:id="rId6"/>
    <p:sldId id="262" r:id="rId7"/>
    <p:sldId id="264"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833" autoAdjust="0"/>
  </p:normalViewPr>
  <p:slideViewPr>
    <p:cSldViewPr>
      <p:cViewPr varScale="1">
        <p:scale>
          <a:sx n="74" d="100"/>
          <a:sy n="74" d="100"/>
        </p:scale>
        <p:origin x="126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5490F6-ACD7-405A-B13F-045A8034BCC4}" type="datetimeFigureOut">
              <a:rPr lang="ru-RU" smtClean="0"/>
              <a:t>04.12.2014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F6639B-DB9A-4E03-875A-E4913058057C}" type="slidenum">
              <a:rPr lang="ru-RU" smtClean="0"/>
              <a:t>‹#›</a:t>
            </a:fld>
            <a:endParaRPr lang="ru-RU"/>
          </a:p>
        </p:txBody>
      </p:sp>
    </p:spTree>
    <p:extLst>
      <p:ext uri="{BB962C8B-B14F-4D97-AF65-F5344CB8AC3E}">
        <p14:creationId xmlns:p14="http://schemas.microsoft.com/office/powerpoint/2010/main" val="2604379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AF6639B-DB9A-4E03-875A-E4913058057C}" type="slidenum">
              <a:rPr lang="ru-RU" smtClean="0"/>
              <a:t>1</a:t>
            </a:fld>
            <a:endParaRPr lang="ru-RU"/>
          </a:p>
        </p:txBody>
      </p:sp>
    </p:spTree>
    <p:extLst>
      <p:ext uri="{BB962C8B-B14F-4D97-AF65-F5344CB8AC3E}">
        <p14:creationId xmlns:p14="http://schemas.microsoft.com/office/powerpoint/2010/main" val="1024339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AF6639B-DB9A-4E03-875A-E4913058057C}" type="slidenum">
              <a:rPr lang="ru-RU" smtClean="0"/>
              <a:t>2</a:t>
            </a:fld>
            <a:endParaRPr lang="ru-RU"/>
          </a:p>
        </p:txBody>
      </p:sp>
    </p:spTree>
    <p:extLst>
      <p:ext uri="{BB962C8B-B14F-4D97-AF65-F5344CB8AC3E}">
        <p14:creationId xmlns:p14="http://schemas.microsoft.com/office/powerpoint/2010/main" val="402954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AF6639B-DB9A-4E03-875A-E4913058057C}" type="slidenum">
              <a:rPr lang="ru-RU" smtClean="0"/>
              <a:t>3</a:t>
            </a:fld>
            <a:endParaRPr lang="ru-RU"/>
          </a:p>
        </p:txBody>
      </p:sp>
    </p:spTree>
    <p:extLst>
      <p:ext uri="{BB962C8B-B14F-4D97-AF65-F5344CB8AC3E}">
        <p14:creationId xmlns:p14="http://schemas.microsoft.com/office/powerpoint/2010/main" val="182513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AF6639B-DB9A-4E03-875A-E4913058057C}" type="slidenum">
              <a:rPr lang="ru-RU" smtClean="0"/>
              <a:t>4</a:t>
            </a:fld>
            <a:endParaRPr lang="ru-RU"/>
          </a:p>
        </p:txBody>
      </p:sp>
    </p:spTree>
    <p:extLst>
      <p:ext uri="{BB962C8B-B14F-4D97-AF65-F5344CB8AC3E}">
        <p14:creationId xmlns:p14="http://schemas.microsoft.com/office/powerpoint/2010/main" val="124491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AF6639B-DB9A-4E03-875A-E4913058057C}" type="slidenum">
              <a:rPr lang="ru-RU" smtClean="0"/>
              <a:t>5</a:t>
            </a:fld>
            <a:endParaRPr lang="ru-RU"/>
          </a:p>
        </p:txBody>
      </p:sp>
    </p:spTree>
    <p:extLst>
      <p:ext uri="{BB962C8B-B14F-4D97-AF65-F5344CB8AC3E}">
        <p14:creationId xmlns:p14="http://schemas.microsoft.com/office/powerpoint/2010/main" val="928124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AF6639B-DB9A-4E03-875A-E4913058057C}" type="slidenum">
              <a:rPr lang="ru-RU" smtClean="0"/>
              <a:t>6</a:t>
            </a:fld>
            <a:endParaRPr lang="ru-RU"/>
          </a:p>
        </p:txBody>
      </p:sp>
    </p:spTree>
    <p:extLst>
      <p:ext uri="{BB962C8B-B14F-4D97-AF65-F5344CB8AC3E}">
        <p14:creationId xmlns:p14="http://schemas.microsoft.com/office/powerpoint/2010/main" val="432128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AF6639B-DB9A-4E03-875A-E4913058057C}" type="slidenum">
              <a:rPr lang="ru-RU" smtClean="0"/>
              <a:t>7</a:t>
            </a:fld>
            <a:endParaRPr lang="ru-RU"/>
          </a:p>
        </p:txBody>
      </p:sp>
    </p:spTree>
    <p:extLst>
      <p:ext uri="{BB962C8B-B14F-4D97-AF65-F5344CB8AC3E}">
        <p14:creationId xmlns:p14="http://schemas.microsoft.com/office/powerpoint/2010/main" val="1727664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AF6639B-DB9A-4E03-875A-E4913058057C}" type="slidenum">
              <a:rPr lang="ru-RU" smtClean="0"/>
              <a:t>8</a:t>
            </a:fld>
            <a:endParaRPr lang="ru-RU"/>
          </a:p>
        </p:txBody>
      </p:sp>
    </p:spTree>
    <p:extLst>
      <p:ext uri="{BB962C8B-B14F-4D97-AF65-F5344CB8AC3E}">
        <p14:creationId xmlns:p14="http://schemas.microsoft.com/office/powerpoint/2010/main" val="999299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04CF26A9-1FB6-442C-AECE-43E777D1B6CC}" type="datetimeFigureOut">
              <a:rPr lang="ru-RU" smtClean="0"/>
              <a:t>04.12.2014</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4355750E-BA22-4704-98E8-18978CEC61F5}"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transition spd="med">
    <p:pull dir="l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4CF26A9-1FB6-442C-AECE-43E777D1B6CC}" type="datetimeFigureOut">
              <a:rPr lang="ru-RU" smtClean="0"/>
              <a:t>04.12.2014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55750E-BA22-4704-98E8-18978CEC61F5}" type="slidenum">
              <a:rPr lang="ru-RU" smtClean="0"/>
              <a:t>‹#›</a:t>
            </a:fld>
            <a:endParaRPr lang="ru-RU"/>
          </a:p>
        </p:txBody>
      </p:sp>
    </p:spTree>
  </p:cSld>
  <p:clrMapOvr>
    <a:masterClrMapping/>
  </p:clrMapOvr>
  <p:transition spd="med">
    <p:pull dir="l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4CF26A9-1FB6-442C-AECE-43E777D1B6CC}" type="datetimeFigureOut">
              <a:rPr lang="ru-RU" smtClean="0"/>
              <a:t>04.12.2014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55750E-BA22-4704-98E8-18978CEC61F5}" type="slidenum">
              <a:rPr lang="ru-RU" smtClean="0"/>
              <a:t>‹#›</a:t>
            </a:fld>
            <a:endParaRPr lang="ru-RU"/>
          </a:p>
        </p:txBody>
      </p:sp>
    </p:spTree>
  </p:cSld>
  <p:clrMapOvr>
    <a:masterClrMapping/>
  </p:clrMapOvr>
  <p:transition spd="med">
    <p:pull dir="l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4CF26A9-1FB6-442C-AECE-43E777D1B6CC}" type="datetimeFigureOut">
              <a:rPr lang="ru-RU" smtClean="0"/>
              <a:t>04.12.2014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55750E-BA22-4704-98E8-18978CEC61F5}" type="slidenum">
              <a:rPr lang="ru-RU" smtClean="0"/>
              <a:t>‹#›</a:t>
            </a:fld>
            <a:endParaRPr lang="ru-RU"/>
          </a:p>
        </p:txBody>
      </p:sp>
    </p:spTree>
  </p:cSld>
  <p:clrMapOvr>
    <a:masterClrMapping/>
  </p:clrMapOvr>
  <p:transition spd="med">
    <p:pull dir="l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04CF26A9-1FB6-442C-AECE-43E777D1B6CC}" type="datetimeFigureOut">
              <a:rPr lang="ru-RU" smtClean="0"/>
              <a:t>04.12.2014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4355750E-BA22-4704-98E8-18978CEC61F5}"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transition spd="med">
    <p:pull dir="l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04CF26A9-1FB6-442C-AECE-43E777D1B6CC}" type="datetimeFigureOut">
              <a:rPr lang="ru-RU" smtClean="0"/>
              <a:t>04.12.2014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55750E-BA22-4704-98E8-18978CEC61F5}" type="slidenum">
              <a:rPr lang="ru-RU" smtClean="0"/>
              <a:t>‹#›</a:t>
            </a:fld>
            <a:endParaRPr lang="ru-RU"/>
          </a:p>
        </p:txBody>
      </p:sp>
    </p:spTree>
  </p:cSld>
  <p:clrMapOvr>
    <a:masterClrMapping/>
  </p:clrMapOvr>
  <p:transition spd="med">
    <p:pull dir="l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04CF26A9-1FB6-442C-AECE-43E777D1B6CC}" type="datetimeFigureOut">
              <a:rPr lang="ru-RU" smtClean="0"/>
              <a:t>04.12.2014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355750E-BA22-4704-98E8-18978CEC61F5}" type="slidenum">
              <a:rPr lang="ru-RU" smtClean="0"/>
              <a:t>‹#›</a:t>
            </a:fld>
            <a:endParaRPr lang="ru-RU"/>
          </a:p>
        </p:txBody>
      </p:sp>
    </p:spTree>
  </p:cSld>
  <p:clrMapOvr>
    <a:masterClrMapping/>
  </p:clrMapOvr>
  <p:transition spd="med">
    <p:pull dir="l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04CF26A9-1FB6-442C-AECE-43E777D1B6CC}" type="datetimeFigureOut">
              <a:rPr lang="ru-RU" smtClean="0"/>
              <a:t>04.12.2014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355750E-BA22-4704-98E8-18978CEC61F5}" type="slidenum">
              <a:rPr lang="ru-RU" smtClean="0"/>
              <a:t>‹#›</a:t>
            </a:fld>
            <a:endParaRPr lang="ru-RU"/>
          </a:p>
        </p:txBody>
      </p:sp>
    </p:spTree>
  </p:cSld>
  <p:clrMapOvr>
    <a:masterClrMapping/>
  </p:clrMapOvr>
  <p:transition spd="med">
    <p:pull dir="l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4CF26A9-1FB6-442C-AECE-43E777D1B6CC}" type="datetimeFigureOut">
              <a:rPr lang="ru-RU" smtClean="0"/>
              <a:t>04.12.2014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355750E-BA22-4704-98E8-18978CEC61F5}" type="slidenum">
              <a:rPr lang="ru-RU" smtClean="0"/>
              <a:t>‹#›</a:t>
            </a:fld>
            <a:endParaRPr lang="ru-RU"/>
          </a:p>
        </p:txBody>
      </p:sp>
    </p:spTree>
  </p:cSld>
  <p:clrMapOvr>
    <a:masterClrMapping/>
  </p:clrMapOvr>
  <p:transition spd="med">
    <p:pull dir="l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04CF26A9-1FB6-442C-AECE-43E777D1B6CC}" type="datetimeFigureOut">
              <a:rPr lang="ru-RU" smtClean="0"/>
              <a:t>04.12.2014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55750E-BA22-4704-98E8-18978CEC61F5}" type="slidenum">
              <a:rPr lang="ru-RU" smtClean="0"/>
              <a:t>‹#›</a:t>
            </a:fld>
            <a:endParaRPr lang="ru-RU"/>
          </a:p>
        </p:txBody>
      </p:sp>
    </p:spTree>
  </p:cSld>
  <p:clrMapOvr>
    <a:masterClrMapping/>
  </p:clrMapOvr>
  <p:transition spd="med">
    <p:pull dir="l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04CF26A9-1FB6-442C-AECE-43E777D1B6CC}" type="datetimeFigureOut">
              <a:rPr lang="ru-RU" smtClean="0"/>
              <a:t>04.12.2014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55750E-BA22-4704-98E8-18978CEC61F5}" type="slidenum">
              <a:rPr lang="ru-RU" smtClean="0"/>
              <a:t>‹#›</a:t>
            </a:fld>
            <a:endParaRPr lang="ru-RU"/>
          </a:p>
        </p:txBody>
      </p:sp>
    </p:spTree>
  </p:cSld>
  <p:clrMapOvr>
    <a:masterClrMapping/>
  </p:clrMapOvr>
  <p:transition spd="med">
    <p:pull dir="l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50000"/>
            <a:alpha val="63000"/>
          </a:schemeClr>
        </a:solidFill>
        <a:effectLst/>
      </p:bgPr>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4CF26A9-1FB6-442C-AECE-43E777D1B6CC}" type="datetimeFigureOut">
              <a:rPr lang="ru-RU" smtClean="0"/>
              <a:t>04.12.2014</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355750E-BA22-4704-98E8-18978CEC61F5}"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pull dir="lu"/>
  </p:transition>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2976" y="1071546"/>
            <a:ext cx="6572296" cy="830997"/>
          </a:xfrm>
          <a:prstGeom prst="rect">
            <a:avLst/>
          </a:prstGeom>
          <a:noFill/>
        </p:spPr>
        <p:txBody>
          <a:bodyPr wrap="square" rtlCol="0">
            <a:spAutoFit/>
          </a:bodyPr>
          <a:lstStyle/>
          <a:p>
            <a:endParaRPr lang="en-US" sz="4800" b="1" i="1" dirty="0" smtClean="0"/>
          </a:p>
        </p:txBody>
      </p:sp>
      <p:sp>
        <p:nvSpPr>
          <p:cNvPr id="3" name="TextBox 2"/>
          <p:cNvSpPr txBox="1"/>
          <p:nvPr/>
        </p:nvSpPr>
        <p:spPr>
          <a:xfrm>
            <a:off x="1428728" y="3071810"/>
            <a:ext cx="6858048" cy="2123658"/>
          </a:xfrm>
          <a:prstGeom prst="rect">
            <a:avLst/>
          </a:prstGeom>
          <a:noFill/>
        </p:spPr>
        <p:txBody>
          <a:bodyPr wrap="square" rtlCol="0">
            <a:spAutoFit/>
          </a:bodyPr>
          <a:lstStyle/>
          <a:p>
            <a:r>
              <a:rPr lang="en-US" sz="6600" b="1" i="1" u="sng" dirty="0" smtClean="0"/>
              <a:t>My favourite actress is….</a:t>
            </a:r>
            <a:endParaRPr lang="ru-RU" sz="6600" b="1" i="1" u="sng" dirty="0"/>
          </a:p>
        </p:txBody>
      </p:sp>
    </p:spTree>
  </p:cSld>
  <p:clrMapOvr>
    <a:masterClrMapping/>
  </p:clrMapOvr>
  <p:transition spd="med">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24" presetClass="exit" presetSubtype="0" fill="hold" grpId="1" nodeType="afterEffect" nodePh="1">
                                  <p:stCondLst>
                                    <p:cond delay="5000"/>
                                  </p:stCondLst>
                                  <p:endCondLst>
                                    <p:cond evt="begin" delay="0">
                                      <p:tn val="9"/>
                                    </p:cond>
                                  </p:endCondLst>
                                  <p:childTnLst>
                                    <p:anim to="" calcmode="lin" valueType="num">
                                      <p:cBhvr>
                                        <p:cTn id="10" dur="1"/>
                                        <p:tgtEl>
                                          <p:spTgt spid="2"/>
                                        </p:tgtEl>
                                        <p:attrNameLst>
                                          <p:attrName/>
                                        </p:attrNameLst>
                                      </p:cBhvr>
                                    </p:anim>
                                    <p:set>
                                      <p:cBhvr>
                                        <p:cTn id="11" dur="1" fill="hold">
                                          <p:stCondLst>
                                            <p:cond delay="0"/>
                                          </p:stCondLst>
                                        </p:cTn>
                                        <p:tgtEl>
                                          <p:spTgt spid="2"/>
                                        </p:tgtEl>
                                        <p:attrNameLst>
                                          <p:attrName>style.visibility</p:attrName>
                                        </p:attrNameLst>
                                      </p:cBhvr>
                                      <p:to>
                                        <p:strVal val="hidden"/>
                                      </p:to>
                                    </p:set>
                                  </p:childTnLst>
                                </p:cTn>
                              </p:par>
                            </p:childTnLst>
                          </p:cTn>
                        </p:par>
                        <p:par>
                          <p:cTn id="12" fill="hold">
                            <p:stCondLst>
                              <p:cond delay="7000"/>
                            </p:stCondLst>
                            <p:childTnLst>
                              <p:par>
                                <p:cTn id="13" presetID="18" presetClass="entr" presetSubtype="6"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strips(downRight)">
                                      <p:cBhvr>
                                        <p:cTn id="1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Шережукова Виолета\Desktop\Новая папка\angelina-jolie-720145[1].jpg"/>
          <p:cNvPicPr>
            <a:picLocks noChangeAspect="1" noChangeArrowheads="1"/>
          </p:cNvPicPr>
          <p:nvPr/>
        </p:nvPicPr>
        <p:blipFill>
          <a:blip r:embed="rId3"/>
          <a:srcRect/>
          <a:stretch>
            <a:fillRect/>
          </a:stretch>
        </p:blipFill>
        <p:spPr bwMode="auto">
          <a:xfrm>
            <a:off x="1285852" y="0"/>
            <a:ext cx="6572296" cy="6858000"/>
          </a:xfrm>
          <a:prstGeom prst="rect">
            <a:avLst/>
          </a:prstGeom>
          <a:noFill/>
        </p:spPr>
      </p:pic>
    </p:spTree>
  </p:cSld>
  <p:clrMapOvr>
    <a:masterClrMapping/>
  </p:clrMapOvr>
  <p:transition spd="med">
    <p:pull dir="l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29124" y="571480"/>
            <a:ext cx="4286280" cy="6001643"/>
          </a:xfrm>
          <a:prstGeom prst="rect">
            <a:avLst/>
          </a:prstGeom>
          <a:noFill/>
        </p:spPr>
        <p:txBody>
          <a:bodyPr wrap="square" rtlCol="0">
            <a:spAutoFit/>
          </a:bodyPr>
          <a:lstStyle/>
          <a:p>
            <a:r>
              <a:rPr lang="en-US" sz="3200" b="1" i="1" dirty="0" smtClean="0"/>
              <a:t>Born on June 4, in Los Angeles. As a child Jolie collected snakes and lizards . She regularly saw movies with her mother and later explained that this had inspired her interest in acting. When she was 11, Jolie decided she wanted to act.</a:t>
            </a:r>
            <a:endParaRPr lang="ru-RU" sz="3200" b="1" i="1" dirty="0"/>
          </a:p>
        </p:txBody>
      </p:sp>
      <p:pic>
        <p:nvPicPr>
          <p:cNvPr id="2050" name="Picture 2" descr="C:\Users\Шережукова Виолета\Desktop\Новая папка\sca076[1].jpg"/>
          <p:cNvPicPr>
            <a:picLocks noChangeAspect="1" noChangeArrowheads="1"/>
          </p:cNvPicPr>
          <p:nvPr/>
        </p:nvPicPr>
        <p:blipFill>
          <a:blip r:embed="rId3"/>
          <a:srcRect/>
          <a:stretch>
            <a:fillRect/>
          </a:stretch>
        </p:blipFill>
        <p:spPr bwMode="auto">
          <a:xfrm>
            <a:off x="285720" y="571480"/>
            <a:ext cx="3838575" cy="4762500"/>
          </a:xfrm>
          <a:prstGeom prst="rect">
            <a:avLst/>
          </a:prstGeom>
          <a:noFill/>
        </p:spPr>
      </p:pic>
    </p:spTree>
  </p:cSld>
  <p:clrMapOvr>
    <a:masterClrMapping/>
  </p:clrMapOvr>
  <p:transition spd="med">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edge">
                                      <p:cBhvr>
                                        <p:cTn id="7" dur="2000"/>
                                        <p:tgtEl>
                                          <p:spTgt spid="2050"/>
                                        </p:tgtEl>
                                      </p:cBhvr>
                                    </p:animEffect>
                                  </p:childTnLst>
                                </p:cTn>
                              </p:par>
                              <p:par>
                                <p:cTn id="8" presetID="2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edge">
                                      <p:cBhvr>
                                        <p:cTn id="10"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642918"/>
            <a:ext cx="4286280" cy="5693866"/>
          </a:xfrm>
          <a:prstGeom prst="rect">
            <a:avLst/>
          </a:prstGeom>
          <a:noFill/>
        </p:spPr>
        <p:txBody>
          <a:bodyPr wrap="square" rtlCol="0">
            <a:spAutoFit/>
          </a:bodyPr>
          <a:lstStyle/>
          <a:p>
            <a:r>
              <a:rPr lang="en-US" sz="2800" b="1" i="1" dirty="0" smtClean="0"/>
              <a:t>Jolie began working as a fashion model at 14. She was signed with Finesse Model Management and modeled in both the United States and Europe, working mainly in Los Angeles, New York and London. At the age of 16 Jolie returned to theatre, and played her first role as a German dominatrix.</a:t>
            </a:r>
            <a:endParaRPr lang="ru-RU" sz="2800" b="1" i="1" dirty="0"/>
          </a:p>
        </p:txBody>
      </p:sp>
      <p:pic>
        <p:nvPicPr>
          <p:cNvPr id="3074" name="Picture 2" descr="C:\Users\Шережукова Виолета\Desktop\Новая папка\1180551822_angelinajoli_barson_14100856[1].jpg"/>
          <p:cNvPicPr>
            <a:picLocks noChangeAspect="1" noChangeArrowheads="1"/>
          </p:cNvPicPr>
          <p:nvPr/>
        </p:nvPicPr>
        <p:blipFill>
          <a:blip r:embed="rId3"/>
          <a:srcRect/>
          <a:stretch>
            <a:fillRect/>
          </a:stretch>
        </p:blipFill>
        <p:spPr bwMode="auto">
          <a:xfrm>
            <a:off x="5357818" y="214290"/>
            <a:ext cx="3409950" cy="5238750"/>
          </a:xfrm>
          <a:prstGeom prst="rect">
            <a:avLst/>
          </a:prstGeom>
          <a:noFill/>
        </p:spPr>
      </p:pic>
    </p:spTree>
  </p:cSld>
  <p:clrMapOvr>
    <a:masterClrMapping/>
  </p:clrMapOvr>
  <p:transition spd="med">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heel(4)">
                                      <p:cBhvr>
                                        <p:cTn id="7" dur="2000"/>
                                        <p:tgtEl>
                                          <p:spTgt spid="3074"/>
                                        </p:tgtEl>
                                      </p:cBhvr>
                                    </p:animEffect>
                                  </p:childTnLst>
                                </p:cTn>
                              </p:par>
                              <p:par>
                                <p:cTn id="8" presetID="21"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heel(4)">
                                      <p:cBhvr>
                                        <p:cTn id="10"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57884" y="571480"/>
            <a:ext cx="3286116" cy="5078313"/>
          </a:xfrm>
          <a:prstGeom prst="rect">
            <a:avLst/>
          </a:prstGeom>
          <a:noFill/>
        </p:spPr>
        <p:txBody>
          <a:bodyPr wrap="square" rtlCol="0">
            <a:spAutoFit/>
          </a:bodyPr>
          <a:lstStyle/>
          <a:p>
            <a:r>
              <a:rPr lang="en-US" sz="3600" b="1" i="1" dirty="0" smtClean="0"/>
              <a:t>Her professional movie career began in 1993, when she played her first leading role in the low budget film Cybord 2.</a:t>
            </a:r>
            <a:endParaRPr lang="ru-RU" sz="3600" b="1" i="1" dirty="0"/>
          </a:p>
        </p:txBody>
      </p:sp>
      <p:pic>
        <p:nvPicPr>
          <p:cNvPr id="4098" name="Picture 2" descr="C:\Users\Шережукова Виолета\Desktop\Новая папка\1201596767_anzhelina_dzh[1].jpg"/>
          <p:cNvPicPr>
            <a:picLocks noChangeAspect="1" noChangeArrowheads="1"/>
          </p:cNvPicPr>
          <p:nvPr/>
        </p:nvPicPr>
        <p:blipFill>
          <a:blip r:embed="rId3"/>
          <a:srcRect/>
          <a:stretch>
            <a:fillRect/>
          </a:stretch>
        </p:blipFill>
        <p:spPr bwMode="auto">
          <a:xfrm>
            <a:off x="0" y="0"/>
            <a:ext cx="3105150" cy="4286250"/>
          </a:xfrm>
          <a:prstGeom prst="rect">
            <a:avLst/>
          </a:prstGeom>
          <a:noFill/>
        </p:spPr>
      </p:pic>
      <p:pic>
        <p:nvPicPr>
          <p:cNvPr id="4099" name="Picture 3" descr="C:\Users\Шережукова Виолета\Desktop\Новая папка\Actress-Angelina-Jolie[1].jpg"/>
          <p:cNvPicPr>
            <a:picLocks noChangeAspect="1" noChangeArrowheads="1"/>
          </p:cNvPicPr>
          <p:nvPr/>
        </p:nvPicPr>
        <p:blipFill>
          <a:blip r:embed="rId4"/>
          <a:srcRect/>
          <a:stretch>
            <a:fillRect/>
          </a:stretch>
        </p:blipFill>
        <p:spPr bwMode="auto">
          <a:xfrm>
            <a:off x="0" y="3000372"/>
            <a:ext cx="2786082" cy="3857628"/>
          </a:xfrm>
          <a:prstGeom prst="rect">
            <a:avLst/>
          </a:prstGeom>
          <a:noFill/>
        </p:spPr>
      </p:pic>
      <p:pic>
        <p:nvPicPr>
          <p:cNvPr id="4100" name="Picture 4" descr="C:\Users\Шережукова Виолета\Desktop\Новая папка\angelina-jolie4[1].jpg"/>
          <p:cNvPicPr>
            <a:picLocks noChangeAspect="1" noChangeArrowheads="1"/>
          </p:cNvPicPr>
          <p:nvPr/>
        </p:nvPicPr>
        <p:blipFill>
          <a:blip r:embed="rId5"/>
          <a:srcRect/>
          <a:stretch>
            <a:fillRect/>
          </a:stretch>
        </p:blipFill>
        <p:spPr bwMode="auto">
          <a:xfrm>
            <a:off x="2786050" y="1571612"/>
            <a:ext cx="2714643" cy="4262454"/>
          </a:xfrm>
          <a:prstGeom prst="rect">
            <a:avLst/>
          </a:prstGeom>
          <a:noFill/>
        </p:spPr>
      </p:pic>
    </p:spTree>
  </p:cSld>
  <p:clrMapOvr>
    <a:masterClrMapping/>
  </p:clrMapOvr>
  <p:transition spd="med">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par>
                                <p:cTn id="13" presetID="30" presetClass="entr" presetSubtype="0" fill="hold" nodeType="withEffect">
                                  <p:stCondLst>
                                    <p:cond delay="0"/>
                                  </p:stCondLst>
                                  <p:childTnLst>
                                    <p:set>
                                      <p:cBhvr>
                                        <p:cTn id="14" dur="1" fill="hold">
                                          <p:stCondLst>
                                            <p:cond delay="0"/>
                                          </p:stCondLst>
                                        </p:cTn>
                                        <p:tgtEl>
                                          <p:spTgt spid="4099"/>
                                        </p:tgtEl>
                                        <p:attrNameLst>
                                          <p:attrName>style.visibility</p:attrName>
                                        </p:attrNameLst>
                                      </p:cBhvr>
                                      <p:to>
                                        <p:strVal val="visible"/>
                                      </p:to>
                                    </p:set>
                                    <p:animEffect transition="in" filter="fade">
                                      <p:cBhvr>
                                        <p:cTn id="15" dur="800" decel="100000"/>
                                        <p:tgtEl>
                                          <p:spTgt spid="4099"/>
                                        </p:tgtEl>
                                      </p:cBhvr>
                                    </p:animEffect>
                                    <p:anim calcmode="lin" valueType="num">
                                      <p:cBhvr>
                                        <p:cTn id="16" dur="800" decel="100000" fill="hold"/>
                                        <p:tgtEl>
                                          <p:spTgt spid="4099"/>
                                        </p:tgtEl>
                                        <p:attrNameLst>
                                          <p:attrName>style.rotation</p:attrName>
                                        </p:attrNameLst>
                                      </p:cBhvr>
                                      <p:tavLst>
                                        <p:tav tm="0">
                                          <p:val>
                                            <p:fltVal val="-90"/>
                                          </p:val>
                                        </p:tav>
                                        <p:tav tm="100000">
                                          <p:val>
                                            <p:fltVal val="0"/>
                                          </p:val>
                                        </p:tav>
                                      </p:tavLst>
                                    </p:anim>
                                    <p:anim calcmode="lin" valueType="num">
                                      <p:cBhvr>
                                        <p:cTn id="17" dur="800" decel="100000" fill="hold"/>
                                        <p:tgtEl>
                                          <p:spTgt spid="4099"/>
                                        </p:tgtEl>
                                        <p:attrNameLst>
                                          <p:attrName>ppt_x</p:attrName>
                                        </p:attrNameLst>
                                      </p:cBhvr>
                                      <p:tavLst>
                                        <p:tav tm="0">
                                          <p:val>
                                            <p:strVal val="#ppt_x+0.4"/>
                                          </p:val>
                                        </p:tav>
                                        <p:tav tm="100000">
                                          <p:val>
                                            <p:strVal val="#ppt_x-0.05"/>
                                          </p:val>
                                        </p:tav>
                                      </p:tavLst>
                                    </p:anim>
                                    <p:anim calcmode="lin" valueType="num">
                                      <p:cBhvr>
                                        <p:cTn id="18" dur="800" decel="100000" fill="hold"/>
                                        <p:tgtEl>
                                          <p:spTgt spid="4099"/>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4099"/>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4099"/>
                                        </p:tgtEl>
                                        <p:attrNameLst>
                                          <p:attrName>ppt_y</p:attrName>
                                        </p:attrNameLst>
                                      </p:cBhvr>
                                      <p:tavLst>
                                        <p:tav tm="0">
                                          <p:val>
                                            <p:strVal val="#ppt_y+0.1"/>
                                          </p:val>
                                        </p:tav>
                                        <p:tav tm="100000">
                                          <p:val>
                                            <p:strVal val="#ppt_y"/>
                                          </p:val>
                                        </p:tav>
                                      </p:tavLst>
                                    </p:anim>
                                  </p:childTnLst>
                                </p:cTn>
                              </p:par>
                              <p:par>
                                <p:cTn id="21" presetID="30" presetClass="entr" presetSubtype="0" fill="hold" nodeType="withEffect">
                                  <p:stCondLst>
                                    <p:cond delay="0"/>
                                  </p:stCondLst>
                                  <p:childTnLst>
                                    <p:set>
                                      <p:cBhvr>
                                        <p:cTn id="22" dur="1" fill="hold">
                                          <p:stCondLst>
                                            <p:cond delay="0"/>
                                          </p:stCondLst>
                                        </p:cTn>
                                        <p:tgtEl>
                                          <p:spTgt spid="4100"/>
                                        </p:tgtEl>
                                        <p:attrNameLst>
                                          <p:attrName>style.visibility</p:attrName>
                                        </p:attrNameLst>
                                      </p:cBhvr>
                                      <p:to>
                                        <p:strVal val="visible"/>
                                      </p:to>
                                    </p:set>
                                    <p:animEffect transition="in" filter="fade">
                                      <p:cBhvr>
                                        <p:cTn id="23" dur="800" decel="100000"/>
                                        <p:tgtEl>
                                          <p:spTgt spid="4100"/>
                                        </p:tgtEl>
                                      </p:cBhvr>
                                    </p:animEffect>
                                    <p:anim calcmode="lin" valueType="num">
                                      <p:cBhvr>
                                        <p:cTn id="24" dur="800" decel="100000" fill="hold"/>
                                        <p:tgtEl>
                                          <p:spTgt spid="4100"/>
                                        </p:tgtEl>
                                        <p:attrNameLst>
                                          <p:attrName>style.rotation</p:attrName>
                                        </p:attrNameLst>
                                      </p:cBhvr>
                                      <p:tavLst>
                                        <p:tav tm="0">
                                          <p:val>
                                            <p:fltVal val="-90"/>
                                          </p:val>
                                        </p:tav>
                                        <p:tav tm="100000">
                                          <p:val>
                                            <p:fltVal val="0"/>
                                          </p:val>
                                        </p:tav>
                                      </p:tavLst>
                                    </p:anim>
                                    <p:anim calcmode="lin" valueType="num">
                                      <p:cBhvr>
                                        <p:cTn id="25" dur="800" decel="100000" fill="hold"/>
                                        <p:tgtEl>
                                          <p:spTgt spid="4100"/>
                                        </p:tgtEl>
                                        <p:attrNameLst>
                                          <p:attrName>ppt_x</p:attrName>
                                        </p:attrNameLst>
                                      </p:cBhvr>
                                      <p:tavLst>
                                        <p:tav tm="0">
                                          <p:val>
                                            <p:strVal val="#ppt_x+0.4"/>
                                          </p:val>
                                        </p:tav>
                                        <p:tav tm="100000">
                                          <p:val>
                                            <p:strVal val="#ppt_x-0.05"/>
                                          </p:val>
                                        </p:tav>
                                      </p:tavLst>
                                    </p:anim>
                                    <p:anim calcmode="lin" valueType="num">
                                      <p:cBhvr>
                                        <p:cTn id="26" dur="800" decel="100000" fill="hold"/>
                                        <p:tgtEl>
                                          <p:spTgt spid="4100"/>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4100"/>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4100"/>
                                        </p:tgtEl>
                                        <p:attrNameLst>
                                          <p:attrName>ppt_y</p:attrName>
                                        </p:attrNameLst>
                                      </p:cBhvr>
                                      <p:tavLst>
                                        <p:tav tm="0">
                                          <p:val>
                                            <p:strVal val="#ppt_y+0.1"/>
                                          </p:val>
                                        </p:tav>
                                        <p:tav tm="100000">
                                          <p:val>
                                            <p:strVal val="#ppt_y"/>
                                          </p:val>
                                        </p:tav>
                                      </p:tavLst>
                                    </p:anim>
                                  </p:childTnLst>
                                </p:cTn>
                              </p:par>
                              <p:par>
                                <p:cTn id="29" presetID="30" presetClass="entr" presetSubtype="0" fill="hold" grpId="0" nodeType="with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800" decel="100000"/>
                                        <p:tgtEl>
                                          <p:spTgt spid="2"/>
                                        </p:tgtEl>
                                      </p:cBhvr>
                                    </p:animEffect>
                                    <p:anim calcmode="lin" valueType="num">
                                      <p:cBhvr>
                                        <p:cTn id="32" dur="800" decel="100000" fill="hold"/>
                                        <p:tgtEl>
                                          <p:spTgt spid="2"/>
                                        </p:tgtEl>
                                        <p:attrNameLst>
                                          <p:attrName>style.rotation</p:attrName>
                                        </p:attrNameLst>
                                      </p:cBhvr>
                                      <p:tavLst>
                                        <p:tav tm="0">
                                          <p:val>
                                            <p:fltVal val="-90"/>
                                          </p:val>
                                        </p:tav>
                                        <p:tav tm="100000">
                                          <p:val>
                                            <p:fltVal val="0"/>
                                          </p:val>
                                        </p:tav>
                                      </p:tavLst>
                                    </p:anim>
                                    <p:anim calcmode="lin" valueType="num">
                                      <p:cBhvr>
                                        <p:cTn id="33" dur="800" decel="100000" fill="hold"/>
                                        <p:tgtEl>
                                          <p:spTgt spid="2"/>
                                        </p:tgtEl>
                                        <p:attrNameLst>
                                          <p:attrName>ppt_x</p:attrName>
                                        </p:attrNameLst>
                                      </p:cBhvr>
                                      <p:tavLst>
                                        <p:tav tm="0">
                                          <p:val>
                                            <p:strVal val="#ppt_x+0.4"/>
                                          </p:val>
                                        </p:tav>
                                        <p:tav tm="100000">
                                          <p:val>
                                            <p:strVal val="#ppt_x-0.05"/>
                                          </p:val>
                                        </p:tav>
                                      </p:tavLst>
                                    </p:anim>
                                    <p:anim calcmode="lin" valueType="num">
                                      <p:cBhvr>
                                        <p:cTn id="34" dur="800" decel="100000" fill="hold"/>
                                        <p:tgtEl>
                                          <p:spTgt spid="2"/>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571480"/>
            <a:ext cx="3143272" cy="5262979"/>
          </a:xfrm>
          <a:prstGeom prst="rect">
            <a:avLst/>
          </a:prstGeom>
          <a:noFill/>
        </p:spPr>
        <p:txBody>
          <a:bodyPr wrap="square" rtlCol="0">
            <a:spAutoFit/>
          </a:bodyPr>
          <a:lstStyle/>
          <a:p>
            <a:r>
              <a:rPr lang="en-US" sz="2400" b="1" i="1" dirty="0" smtClean="0"/>
              <a:t>In 2000 Jolie appeared in her first summer blockbuster </a:t>
            </a:r>
            <a:r>
              <a:rPr lang="en-US" sz="2400" b="1" i="1" u="sng" dirty="0" smtClean="0"/>
              <a:t>Gone in 60 seconds.</a:t>
            </a:r>
          </a:p>
          <a:p>
            <a:r>
              <a:rPr lang="en-US" sz="2400" b="1" i="1" u="sng" dirty="0" smtClean="0"/>
              <a:t>Lara Croft: Tomb Raider </a:t>
            </a:r>
            <a:r>
              <a:rPr lang="en-US" sz="2400" b="1" i="1" dirty="0" smtClean="0"/>
              <a:t>(2001) made her an international superstar.</a:t>
            </a:r>
          </a:p>
          <a:p>
            <a:r>
              <a:rPr lang="en-US" sz="2400" b="1" i="1" dirty="0" smtClean="0"/>
              <a:t>Jolie’s only movie of 2005, the action – comedy </a:t>
            </a:r>
            <a:r>
              <a:rPr lang="en-US" sz="2400" b="1" i="1" u="sng" dirty="0" smtClean="0"/>
              <a:t>Mr.&amp; Mrs. Smith</a:t>
            </a:r>
            <a:r>
              <a:rPr lang="en-US" sz="2400" b="1" i="1" dirty="0" smtClean="0"/>
              <a:t>, is also her biggest commercial success to date. </a:t>
            </a:r>
            <a:endParaRPr lang="ru-RU" sz="2400" b="1" i="1" dirty="0"/>
          </a:p>
        </p:txBody>
      </p:sp>
      <p:pic>
        <p:nvPicPr>
          <p:cNvPr id="5122" name="Picture 2" descr="C:\Users\Шережукова Виолета\Desktop\Новая папка\34239_800[1].jpg"/>
          <p:cNvPicPr>
            <a:picLocks noChangeAspect="1" noChangeArrowheads="1"/>
          </p:cNvPicPr>
          <p:nvPr/>
        </p:nvPicPr>
        <p:blipFill>
          <a:blip r:embed="rId3"/>
          <a:srcRect/>
          <a:stretch>
            <a:fillRect/>
          </a:stretch>
        </p:blipFill>
        <p:spPr bwMode="auto">
          <a:xfrm>
            <a:off x="3357554" y="785794"/>
            <a:ext cx="5595950" cy="5000660"/>
          </a:xfrm>
          <a:prstGeom prst="rect">
            <a:avLst/>
          </a:prstGeom>
          <a:noFill/>
        </p:spPr>
      </p:pic>
    </p:spTree>
  </p:cSld>
  <p:clrMapOvr>
    <a:masterClrMapping/>
  </p:clrMapOvr>
  <p:transition spd="med">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2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2000" decel="50000" fill="hold">
                                          <p:stCondLst>
                                            <p:cond delay="0"/>
                                          </p:stCondLst>
                                        </p:cTn>
                                        <p:tgtEl>
                                          <p:spTgt spid="2"/>
                                        </p:tgtEl>
                                        <p:attrNameLst>
                                          <p:attrName>ppt_x</p:attrName>
                                          <p:attrName>ppt_y</p:attrName>
                                        </p:attrNameLst>
                                      </p:cBhvr>
                                    </p:animMotion>
                                    <p:animEffect transition="in" filter="fade">
                                      <p:cBhvr>
                                        <p:cTn id="9" dur="2000"/>
                                        <p:tgtEl>
                                          <p:spTgt spid="2"/>
                                        </p:tgtEl>
                                      </p:cBhvr>
                                    </p:animEffect>
                                  </p:childTnLst>
                                </p:cTn>
                              </p:par>
                              <p:par>
                                <p:cTn id="10" presetID="52" presetClass="entr" presetSubtype="0" fill="hold" nodeType="withEffect">
                                  <p:stCondLst>
                                    <p:cond delay="0"/>
                                  </p:stCondLst>
                                  <p:childTnLst>
                                    <p:set>
                                      <p:cBhvr>
                                        <p:cTn id="11" dur="1" fill="hold">
                                          <p:stCondLst>
                                            <p:cond delay="0"/>
                                          </p:stCondLst>
                                        </p:cTn>
                                        <p:tgtEl>
                                          <p:spTgt spid="5122"/>
                                        </p:tgtEl>
                                        <p:attrNameLst>
                                          <p:attrName>style.visibility</p:attrName>
                                        </p:attrNameLst>
                                      </p:cBhvr>
                                      <p:to>
                                        <p:strVal val="visible"/>
                                      </p:to>
                                    </p:set>
                                    <p:animScale>
                                      <p:cBhvr>
                                        <p:cTn id="12" dur="2000" decel="50000" fill="hold">
                                          <p:stCondLst>
                                            <p:cond delay="0"/>
                                          </p:stCondLst>
                                        </p:cTn>
                                        <p:tgtEl>
                                          <p:spTgt spid="512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2000" decel="50000" fill="hold">
                                          <p:stCondLst>
                                            <p:cond delay="0"/>
                                          </p:stCondLst>
                                        </p:cTn>
                                        <p:tgtEl>
                                          <p:spTgt spid="5122"/>
                                        </p:tgtEl>
                                        <p:attrNameLst>
                                          <p:attrName>ppt_x</p:attrName>
                                          <p:attrName>ppt_y</p:attrName>
                                        </p:attrNameLst>
                                      </p:cBhvr>
                                    </p:animMotion>
                                    <p:animEffect transition="in" filter="fade">
                                      <p:cBhvr>
                                        <p:cTn id="14" dur="2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86446" y="571480"/>
            <a:ext cx="3357554" cy="5509200"/>
          </a:xfrm>
          <a:prstGeom prst="rect">
            <a:avLst/>
          </a:prstGeom>
          <a:noFill/>
        </p:spPr>
        <p:txBody>
          <a:bodyPr wrap="square" rtlCol="0">
            <a:spAutoFit/>
          </a:bodyPr>
          <a:lstStyle/>
          <a:p>
            <a:r>
              <a:rPr lang="en-US" sz="3200" b="1" i="1" dirty="0" smtClean="0"/>
              <a:t>Divorced from actors Jonny Lee Miller and Billy Bob Thornton, Jolie currently lives with actor Brad Pitt, in a relationship that has attracted worldwide media attention.</a:t>
            </a:r>
            <a:endParaRPr lang="ru-RU" sz="3200" b="1" i="1" dirty="0"/>
          </a:p>
        </p:txBody>
      </p:sp>
      <p:pic>
        <p:nvPicPr>
          <p:cNvPr id="7170" name="Picture 2" descr="C:\Users\Шережукова Виолета\Desktop\Новая папка\34023_800[1].jpg"/>
          <p:cNvPicPr>
            <a:picLocks noChangeAspect="1" noChangeArrowheads="1"/>
          </p:cNvPicPr>
          <p:nvPr/>
        </p:nvPicPr>
        <p:blipFill>
          <a:blip r:embed="rId3"/>
          <a:srcRect/>
          <a:stretch>
            <a:fillRect/>
          </a:stretch>
        </p:blipFill>
        <p:spPr bwMode="auto">
          <a:xfrm>
            <a:off x="0" y="0"/>
            <a:ext cx="5715008" cy="6858000"/>
          </a:xfrm>
          <a:prstGeom prst="rect">
            <a:avLst/>
          </a:prstGeom>
          <a:noFill/>
        </p:spPr>
      </p:pic>
    </p:spTree>
  </p:cSld>
  <p:clrMapOvr>
    <a:masterClrMapping/>
  </p:clrMapOvr>
  <p:transition spd="med">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7170"/>
                                        </p:tgtEl>
                                        <p:attrNameLst>
                                          <p:attrName>style.visibility</p:attrName>
                                        </p:attrNameLst>
                                      </p:cBhvr>
                                      <p:to>
                                        <p:strVal val="visible"/>
                                      </p:to>
                                    </p:set>
                                    <p:anim calcmode="lin" valueType="num">
                                      <p:cBhvr>
                                        <p:cTn id="7" dur="2000" fill="hold"/>
                                        <p:tgtEl>
                                          <p:spTgt spid="7170"/>
                                        </p:tgtEl>
                                        <p:attrNameLst>
                                          <p:attrName>ppt_w</p:attrName>
                                        </p:attrNameLst>
                                      </p:cBhvr>
                                      <p:tavLst>
                                        <p:tav tm="0">
                                          <p:val>
                                            <p:fltVal val="0"/>
                                          </p:val>
                                        </p:tav>
                                        <p:tav tm="100000">
                                          <p:val>
                                            <p:strVal val="#ppt_w"/>
                                          </p:val>
                                        </p:tav>
                                      </p:tavLst>
                                    </p:anim>
                                    <p:anim calcmode="lin" valueType="num">
                                      <p:cBhvr>
                                        <p:cTn id="8" dur="2000" fill="hold"/>
                                        <p:tgtEl>
                                          <p:spTgt spid="7170"/>
                                        </p:tgtEl>
                                        <p:attrNameLst>
                                          <p:attrName>ppt_h</p:attrName>
                                        </p:attrNameLst>
                                      </p:cBhvr>
                                      <p:tavLst>
                                        <p:tav tm="0">
                                          <p:val>
                                            <p:fltVal val="0"/>
                                          </p:val>
                                        </p:tav>
                                        <p:tav tm="100000">
                                          <p:val>
                                            <p:strVal val="#ppt_h"/>
                                          </p:val>
                                        </p:tav>
                                      </p:tavLst>
                                    </p:anim>
                                    <p:anim calcmode="lin" valueType="num">
                                      <p:cBhvr>
                                        <p:cTn id="9" dur="2000" fill="hold"/>
                                        <p:tgtEl>
                                          <p:spTgt spid="7170"/>
                                        </p:tgtEl>
                                        <p:attrNameLst>
                                          <p:attrName>style.rotation</p:attrName>
                                        </p:attrNameLst>
                                      </p:cBhvr>
                                      <p:tavLst>
                                        <p:tav tm="0">
                                          <p:val>
                                            <p:fltVal val="90"/>
                                          </p:val>
                                        </p:tav>
                                        <p:tav tm="100000">
                                          <p:val>
                                            <p:fltVal val="0"/>
                                          </p:val>
                                        </p:tav>
                                      </p:tavLst>
                                    </p:anim>
                                    <p:animEffect transition="in" filter="fade">
                                      <p:cBhvr>
                                        <p:cTn id="10" dur="2000"/>
                                        <p:tgtEl>
                                          <p:spTgt spid="7170"/>
                                        </p:tgtEl>
                                      </p:cBhvr>
                                    </p:animEffect>
                                  </p:childTnLst>
                                </p:cTn>
                              </p:par>
                              <p:par>
                                <p:cTn id="11" presetID="31" presetClass="entr" presetSubtype="0" fill="hold" grpId="0" nodeType="withEffect">
                                  <p:stCondLst>
                                    <p:cond delay="0"/>
                                  </p:stCondLst>
                                  <p:iterate type="lt">
                                    <p:tmPct val="5000"/>
                                  </p:iterate>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 calcmode="lin" valueType="num">
                                      <p:cBhvr>
                                        <p:cTn id="15" dur="500" fill="hold"/>
                                        <p:tgtEl>
                                          <p:spTgt spid="2"/>
                                        </p:tgtEl>
                                        <p:attrNameLst>
                                          <p:attrName>style.rotation</p:attrName>
                                        </p:attrNameLst>
                                      </p:cBhvr>
                                      <p:tavLst>
                                        <p:tav tm="0">
                                          <p:val>
                                            <p:fltVal val="90"/>
                                          </p:val>
                                        </p:tav>
                                        <p:tav tm="100000">
                                          <p:val>
                                            <p:fltVal val="0"/>
                                          </p:val>
                                        </p:tav>
                                      </p:tavLst>
                                    </p:anim>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Шережукова Виолета\Desktop\Новая папка\b_4e8b1d736b79e8ddb5c2e0a88666f3c3[1].jpg"/>
          <p:cNvPicPr>
            <a:picLocks noChangeAspect="1" noChangeArrowheads="1"/>
          </p:cNvPicPr>
          <p:nvPr/>
        </p:nvPicPr>
        <p:blipFill>
          <a:blip r:embed="rId3"/>
          <a:srcRect/>
          <a:stretch>
            <a:fillRect/>
          </a:stretch>
        </p:blipFill>
        <p:spPr bwMode="auto">
          <a:xfrm>
            <a:off x="5334000" y="0"/>
            <a:ext cx="3810000" cy="6048375"/>
          </a:xfrm>
          <a:prstGeom prst="rect">
            <a:avLst/>
          </a:prstGeom>
          <a:noFill/>
        </p:spPr>
      </p:pic>
      <p:pic>
        <p:nvPicPr>
          <p:cNvPr id="6147" name="Picture 3" descr="C:\Users\Шережукова Виолета\Desktop\Новая папка\o-00059988-a-00006091[1].jpg"/>
          <p:cNvPicPr>
            <a:picLocks noChangeAspect="1" noChangeArrowheads="1"/>
          </p:cNvPicPr>
          <p:nvPr/>
        </p:nvPicPr>
        <p:blipFill>
          <a:blip r:embed="rId4"/>
          <a:srcRect/>
          <a:stretch>
            <a:fillRect/>
          </a:stretch>
        </p:blipFill>
        <p:spPr bwMode="auto">
          <a:xfrm>
            <a:off x="0" y="0"/>
            <a:ext cx="5357818" cy="5295900"/>
          </a:xfrm>
          <a:prstGeom prst="rect">
            <a:avLst/>
          </a:prstGeom>
          <a:noFill/>
        </p:spPr>
      </p:pic>
      <p:sp>
        <p:nvSpPr>
          <p:cNvPr id="4" name="TextBox 3"/>
          <p:cNvSpPr txBox="1"/>
          <p:nvPr/>
        </p:nvSpPr>
        <p:spPr>
          <a:xfrm>
            <a:off x="0" y="5357826"/>
            <a:ext cx="5286380" cy="1384995"/>
          </a:xfrm>
          <a:prstGeom prst="rect">
            <a:avLst/>
          </a:prstGeom>
          <a:noFill/>
        </p:spPr>
        <p:txBody>
          <a:bodyPr wrap="square" rtlCol="0">
            <a:spAutoFit/>
          </a:bodyPr>
          <a:lstStyle/>
          <a:p>
            <a:r>
              <a:rPr lang="en-US" sz="2800" b="1" i="1" dirty="0" smtClean="0"/>
              <a:t>I like she as a woman, because she is very beautiful. And I want to look like </a:t>
            </a:r>
            <a:r>
              <a:rPr lang="en-US" sz="2800" b="1" i="1" u="sng" dirty="0" smtClean="0"/>
              <a:t>Angelina Jolie </a:t>
            </a:r>
            <a:endParaRPr lang="ru-RU" sz="2800" b="1" i="1" u="sng" dirty="0"/>
          </a:p>
        </p:txBody>
      </p:sp>
    </p:spTree>
  </p:cSld>
  <p:clrMapOvr>
    <a:masterClrMapping/>
  </p:clrMapOvr>
  <p:transition spd="med">
    <p:pull dir="l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Другая 1">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101</TotalTime>
  <Words>246</Words>
  <Application>Microsoft Office PowerPoint</Application>
  <PresentationFormat>Экран (4:3)</PresentationFormat>
  <Paragraphs>17</Paragraphs>
  <Slides>8</Slides>
  <Notes>8</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8</vt:i4>
      </vt:variant>
    </vt:vector>
  </HeadingPairs>
  <TitlesOfParts>
    <vt:vector size="17" baseType="lpstr">
      <vt:lpstr>Arial</vt:lpstr>
      <vt:lpstr>Book Antiqua</vt:lpstr>
      <vt:lpstr>Calibri</vt:lpstr>
      <vt:lpstr>Lucida Sans</vt:lpstr>
      <vt:lpstr>Times New Roman</vt:lpstr>
      <vt:lpstr>Wingdings</vt:lpstr>
      <vt:lpstr>Wingdings 2</vt:lpstr>
      <vt:lpstr>Wingdings 3</vt:lpstr>
      <vt:lpstr>Апекс</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Шережукова Виолета</dc:creator>
  <cp:lastModifiedBy>Sofi-Meri Rudenko</cp:lastModifiedBy>
  <cp:revision>12</cp:revision>
  <dcterms:created xsi:type="dcterms:W3CDTF">2011-01-28T19:07:20Z</dcterms:created>
  <dcterms:modified xsi:type="dcterms:W3CDTF">2014-12-04T15:43:47Z</dcterms:modified>
</cp:coreProperties>
</file>