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80" r:id="rId7"/>
    <p:sldId id="281" r:id="rId8"/>
    <p:sldId id="277" r:id="rId9"/>
    <p:sldId id="288" r:id="rId10"/>
    <p:sldId id="279" r:id="rId11"/>
    <p:sldId id="285" r:id="rId12"/>
    <p:sldId id="289" r:id="rId13"/>
    <p:sldId id="278" r:id="rId14"/>
    <p:sldId id="282" r:id="rId15"/>
    <p:sldId id="283" r:id="rId16"/>
    <p:sldId id="284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56CC-9209-4E18-8AA5-832BD9CC8175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000E-EE27-4902-838D-B4609F21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0F1F-2EA7-4127-BB72-50D3D5E8CC7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51DD-D416-415A-A3BE-C9EE837F2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22AF-F58A-48D6-833C-8537899DB02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C84D-ADDD-46AE-9402-0F801F246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C8A5-B32D-410A-860E-5AED6AAAEBDF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E78C-E017-46BA-8BF7-A4FA0930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F517-1728-47CE-98A6-2E2D72574E9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10F5-19A7-40A6-B7A4-A2B73E7C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64FD-0AC2-40FE-BC5C-07D1A80D300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80A5-FEE9-44AA-BE29-677862FEF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A781-EEFB-4C0C-A883-1507D74DFF8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9C4C-A8D0-4802-B8AF-02EFD1A4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F898-DA39-4415-A2E3-7BBE1104F2A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0250-FADC-4D0C-9223-78408E08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123A-E783-4AD5-B241-FE438C85376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998A-272C-49BE-A8EA-241660BB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42D5-9438-47BA-978C-C3995F69EE78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3973-4569-4FE0-AD08-C109A9AD4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AF36-5917-49FE-8D7A-39C94B42BA43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074F-F7ED-4591-AAB3-F6866E47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4BEC2-9EC1-4217-AB11-C2B617D425E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14837-9196-480D-B338-0CB9348C6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Падіння Першої імперії у Франції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76250"/>
            <a:ext cx="898207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628650"/>
            <a:ext cx="366712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288" y="908050"/>
            <a:ext cx="4537075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Втрати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сторін</a:t>
            </a:r>
            <a:r>
              <a:rPr lang="ru-RU" dirty="0">
                <a:latin typeface="+mn-lt"/>
              </a:rPr>
              <a:t>, за </a:t>
            </a:r>
            <a:r>
              <a:rPr lang="ru-RU" dirty="0" err="1">
                <a:latin typeface="+mn-lt"/>
              </a:rPr>
              <a:t>різними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оцінками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склали</a:t>
            </a:r>
            <a:r>
              <a:rPr lang="ru-RU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00FF"/>
                </a:solidFill>
                <a:latin typeface="+mn-lt"/>
              </a:rPr>
              <a:t>російська</a:t>
            </a:r>
            <a:r>
              <a:rPr lang="ru-RU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+mn-lt"/>
              </a:rPr>
              <a:t>армія</a:t>
            </a:r>
            <a:r>
              <a:rPr lang="ru-RU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— 38 000-45 000 </a:t>
            </a:r>
            <a:r>
              <a:rPr lang="ru-RU" dirty="0" err="1">
                <a:latin typeface="+mn-lt"/>
              </a:rPr>
              <a:t>чоловік</a:t>
            </a:r>
            <a:r>
              <a:rPr lang="ru-RU" dirty="0">
                <a:latin typeface="+mn-lt"/>
              </a:rPr>
              <a:t>, у тому </a:t>
            </a:r>
            <a:r>
              <a:rPr lang="ru-RU" dirty="0" err="1">
                <a:latin typeface="+mn-lt"/>
              </a:rPr>
              <a:t>числі</a:t>
            </a:r>
            <a:r>
              <a:rPr lang="ru-RU" dirty="0">
                <a:latin typeface="+mn-lt"/>
              </a:rPr>
              <a:t> 23 </a:t>
            </a:r>
            <a:r>
              <a:rPr lang="ru-RU" dirty="0" err="1">
                <a:latin typeface="+mn-lt"/>
              </a:rPr>
              <a:t>генерали</a:t>
            </a:r>
            <a:r>
              <a:rPr lang="ru-RU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00FF"/>
                </a:solidFill>
                <a:latin typeface="+mn-lt"/>
              </a:rPr>
              <a:t>французька</a:t>
            </a:r>
            <a:r>
              <a:rPr lang="ru-RU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+mn-lt"/>
              </a:rPr>
              <a:t>армія</a:t>
            </a:r>
            <a:r>
              <a:rPr lang="ru-RU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— 30 000-50 000 </a:t>
            </a:r>
            <a:r>
              <a:rPr lang="ru-RU" dirty="0" err="1">
                <a:latin typeface="+mn-lt"/>
              </a:rPr>
              <a:t>чоловік</a:t>
            </a:r>
            <a:r>
              <a:rPr lang="ru-RU" dirty="0">
                <a:latin typeface="+mn-lt"/>
              </a:rPr>
              <a:t>, у тому </a:t>
            </a:r>
            <a:r>
              <a:rPr lang="ru-RU" dirty="0" err="1">
                <a:latin typeface="+mn-lt"/>
              </a:rPr>
              <a:t>числі</a:t>
            </a:r>
            <a:r>
              <a:rPr lang="ru-RU" dirty="0">
                <a:latin typeface="+mn-lt"/>
              </a:rPr>
              <a:t> 48 </a:t>
            </a:r>
            <a:r>
              <a:rPr lang="ru-RU" dirty="0" err="1">
                <a:latin typeface="+mn-lt"/>
              </a:rPr>
              <a:t>генералів</a:t>
            </a:r>
            <a:r>
              <a:rPr lang="ru-RU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err="1">
                <a:latin typeface="+mn-lt"/>
              </a:rPr>
              <a:t>Жодна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сторін</a:t>
            </a:r>
            <a:r>
              <a:rPr lang="ru-RU" dirty="0">
                <a:latin typeface="+mn-lt"/>
              </a:rPr>
              <a:t> не </a:t>
            </a:r>
            <a:r>
              <a:rPr lang="ru-RU" dirty="0" err="1">
                <a:latin typeface="+mn-lt"/>
              </a:rPr>
              <a:t>змогла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цілком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домогтися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поставлених</a:t>
            </a:r>
            <a:r>
              <a:rPr lang="ru-RU" dirty="0">
                <a:latin typeface="+mn-lt"/>
              </a:rPr>
              <a:t> перед собою </a:t>
            </a:r>
            <a:r>
              <a:rPr lang="ru-RU" dirty="0" err="1">
                <a:latin typeface="+mn-lt"/>
              </a:rPr>
              <a:t>цілей</a:t>
            </a:r>
            <a:r>
              <a:rPr lang="ru-RU" dirty="0">
                <a:latin typeface="+mn-lt"/>
              </a:rPr>
              <a:t>. </a:t>
            </a: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Через </a:t>
            </a:r>
            <a:r>
              <a:rPr lang="ru-RU" dirty="0" err="1">
                <a:latin typeface="+mn-lt"/>
              </a:rPr>
              <a:t>великі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втрати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відсутність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резервів</a:t>
            </a:r>
            <a:r>
              <a:rPr lang="ru-RU" dirty="0">
                <a:latin typeface="+mn-lt"/>
              </a:rPr>
              <a:t>, Кутузов </a:t>
            </a:r>
            <a:r>
              <a:rPr lang="ru-RU" dirty="0" err="1">
                <a:latin typeface="+mn-lt"/>
              </a:rPr>
              <a:t>прийняв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рішення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відвести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війська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відкриваючи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такий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спосіб</a:t>
            </a:r>
            <a:r>
              <a:rPr lang="ru-RU" dirty="0">
                <a:latin typeface="+mn-lt"/>
              </a:rPr>
              <a:t> шлях до </a:t>
            </a:r>
            <a:r>
              <a:rPr lang="ru-RU" dirty="0" err="1">
                <a:latin typeface="+mn-lt"/>
              </a:rPr>
              <a:t>Москви</a:t>
            </a:r>
            <a:r>
              <a:rPr lang="ru-RU" dirty="0">
                <a:latin typeface="+mn-lt"/>
              </a:rPr>
              <a:t>. </a:t>
            </a: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+mn-lt"/>
              </a:rPr>
              <a:t>Наполеон</a:t>
            </a:r>
            <a:r>
              <a:rPr lang="ru-RU" dirty="0">
                <a:latin typeface="+mn-lt"/>
              </a:rPr>
              <a:t>, в свою </a:t>
            </a:r>
            <a:r>
              <a:rPr lang="ru-RU" dirty="0" err="1">
                <a:latin typeface="+mn-lt"/>
              </a:rPr>
              <a:t>чергу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намагався</a:t>
            </a:r>
            <a:r>
              <a:rPr lang="ru-RU" dirty="0">
                <a:latin typeface="+mn-lt"/>
              </a:rPr>
              <a:t> в одному бою </a:t>
            </a:r>
            <a:r>
              <a:rPr lang="ru-RU" dirty="0" err="1">
                <a:latin typeface="+mn-lt"/>
              </a:rPr>
              <a:t>розгромити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російську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армію</a:t>
            </a:r>
            <a:r>
              <a:rPr lang="ru-RU" dirty="0">
                <a:latin typeface="+mn-lt"/>
              </a:rPr>
              <a:t>, але мети не </a:t>
            </a:r>
            <a:r>
              <a:rPr lang="ru-RU" dirty="0" err="1">
                <a:latin typeface="+mn-lt"/>
              </a:rPr>
              <a:t>досяг</a:t>
            </a:r>
            <a:r>
              <a:rPr lang="ru-RU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333375"/>
            <a:ext cx="417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Franklin Gothic Book"/>
              </a:rPr>
              <a:t>Підсумки Бородінської битви</a:t>
            </a:r>
            <a:endParaRPr lang="ru-RU" sz="240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476250"/>
            <a:ext cx="9159876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07891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Битва </a:t>
            </a:r>
            <a:r>
              <a:rPr lang="ru-RU" dirty="0" err="1"/>
              <a:t>під</a:t>
            </a:r>
            <a:r>
              <a:rPr lang="ru-RU" dirty="0"/>
              <a:t> Лейпцигом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Створення Наполеоном  нової армії.</a:t>
            </a:r>
          </a:p>
          <a:p>
            <a:r>
              <a:rPr lang="uk-UA" smtClean="0"/>
              <a:t>Утворення шостої антифранцузької коаліції у складі Росії, Великої Британії, Пруссії, Австрії, Швеції, Іспанії, Португалії.</a:t>
            </a:r>
            <a:endParaRPr lang="ru-RU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400" smtClean="0"/>
              <a:t>16 – 19 жовтня 1813 року – битва під Лейпцигом.</a:t>
            </a:r>
          </a:p>
          <a:p>
            <a:r>
              <a:rPr lang="uk-UA" sz="2400" smtClean="0"/>
              <a:t>Поразка армії Наполеона та повернення її на територію Франції.</a:t>
            </a:r>
          </a:p>
          <a:p>
            <a:r>
              <a:rPr lang="uk-UA" sz="2400" smtClean="0"/>
              <a:t>Наслідки: розпуск Рейнського союзу, ліквідація Вестфальського королівства, ліквідація французького панування в німецьких землях, Голландії</a:t>
            </a:r>
            <a:endParaRPr lang="ru-RU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«Сто </a:t>
            </a:r>
            <a:r>
              <a:rPr lang="ru-RU" dirty="0" err="1"/>
              <a:t>днів</a:t>
            </a:r>
            <a:r>
              <a:rPr lang="ru-RU" dirty="0"/>
              <a:t>». Битва </a:t>
            </a:r>
            <a:r>
              <a:rPr lang="ru-RU" dirty="0" err="1"/>
              <a:t>під</a:t>
            </a:r>
            <a:r>
              <a:rPr lang="ru-RU" dirty="0"/>
              <a:t> Ватерлоо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Опрацювати п.3 параграфа 4 ( с.57-60) і визначте: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1.Які наслідки спільних дій союзних військ проти Наполеона у 1814 році?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Що таке реставрація?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Хто посів королівський престол у Франції?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Які зміни відбулися в державному управлінні Франції?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400" dirty="0" smtClean="0"/>
              <a:t>Що означає термін «сто днів»?</a:t>
            </a:r>
            <a:endParaRPr lang="ru-RU" sz="2400" dirty="0"/>
          </a:p>
        </p:txBody>
      </p:sp>
      <p:pic>
        <p:nvPicPr>
          <p:cNvPr id="27651" name="Picture 2" descr="D:\Мои документи\Школа\Історія\9 клас\Наочність 9\Всесвітня історія\Французька революція\Sadler,_Battle_of_Waterlo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57338"/>
            <a:ext cx="4343400" cy="2003425"/>
          </a:xfrm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716463" y="4005263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>
                <a:latin typeface="Franklin Gothic Book"/>
              </a:rPr>
              <a:t>В результаті якої битви Наполеон остаточно зрікся влади?</a:t>
            </a:r>
            <a:endParaRPr lang="ru-RU" sz="2400">
              <a:latin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Вересень 1814 – червень 1815 р. – Віденський конгрес.</a:t>
            </a:r>
          </a:p>
          <a:p>
            <a:r>
              <a:rPr lang="uk-UA" smtClean="0"/>
              <a:t>За матеріалом підручника с.60 – 61 познайомтеся з територіальними змінами в Європі.</a:t>
            </a:r>
          </a:p>
          <a:p>
            <a:r>
              <a:rPr lang="uk-UA" smtClean="0"/>
              <a:t>20 листопада 1815 року – укладення ІІ Паризького мирного договору.</a:t>
            </a: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причини падіння Першої імперії у Франції?</a:t>
            </a:r>
          </a:p>
          <a:p>
            <a:r>
              <a:rPr lang="uk-UA" smtClean="0"/>
              <a:t>В чиїх інтересах були прийняті рішення на віденському конгресі?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розкрити характерні риси кризи імперії Наполеона та основні причини її загибелі;</a:t>
            </a:r>
          </a:p>
          <a:p>
            <a:r>
              <a:rPr lang="uk-UA" smtClean="0"/>
              <a:t>познайомитися з російським походом Наполеона та його боротьбою з шостою та сьомою антифранцузькими коаліціями;</a:t>
            </a:r>
          </a:p>
          <a:p>
            <a:r>
              <a:rPr lang="uk-UA" smtClean="0"/>
              <a:t>визначити територіальні зміни в Європі;</a:t>
            </a:r>
          </a:p>
          <a:p>
            <a:r>
              <a:rPr lang="uk-UA" smtClean="0"/>
              <a:t>вчитися встановлювати причинно – наслідкові зв»язки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Віденський конгрес;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Реставрація;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Національно – визвольний рух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24 червня 1812р. – вторгнення армії Наполеона в Росію;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7.09.1812р. – Бородінська битва;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16-19.10.1813р. – битва під Лейпцигом;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ересень 1814 – червень 1815р – робота Віденського конгресу;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18.06.1815р – битва під Ватерлоо.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638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Російський похід Наполеона Бонапарта.</a:t>
            </a:r>
          </a:p>
          <a:p>
            <a:r>
              <a:rPr lang="uk-UA" smtClean="0"/>
              <a:t>Битва під Лейпцигом.</a:t>
            </a:r>
          </a:p>
          <a:p>
            <a:r>
              <a:rPr lang="uk-UA" smtClean="0"/>
              <a:t>«Сто днів». Битва під Ватерлоо.</a:t>
            </a:r>
          </a:p>
          <a:p>
            <a:r>
              <a:rPr lang="uk-UA" smtClean="0"/>
              <a:t>Територіальні зміни в Європі.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 змінився характер війн Франції після термідоріанського перевороту?</a:t>
            </a:r>
          </a:p>
          <a:p>
            <a:r>
              <a:rPr lang="uk-UA" smtClean="0"/>
              <a:t>З якими  антифранцузькими коаліціями вела боротьбу Франція в 1799 – 1810 роках?</a:t>
            </a:r>
          </a:p>
          <a:p>
            <a:r>
              <a:rPr lang="uk-UA" smtClean="0"/>
              <a:t>Які наслідки наполеонівських війн 1799 – 1810 років?</a:t>
            </a:r>
          </a:p>
          <a:p>
            <a:r>
              <a:rPr lang="uk-UA" smtClean="0"/>
              <a:t>Які умови Тільзітського миру?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15888"/>
            <a:ext cx="27146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Мои документи\Школа\Історія\9 клас\Наочність 9\Всесвітня історія\Французька революція\331px-Alex_I_Russ_uni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35738" y="-11113"/>
            <a:ext cx="2603500" cy="4703763"/>
          </a:xfrm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987675" y="404813"/>
            <a:ext cx="3240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solidFill>
                  <a:srgbClr val="FF0000"/>
                </a:solidFill>
                <a:latin typeface="Franklin Gothic Book"/>
              </a:rPr>
              <a:t>Причини війни між Францією та Росією</a:t>
            </a:r>
            <a:endParaRPr lang="ru-RU" sz="280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987675" y="2133600"/>
            <a:ext cx="33845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Franklin Gothic Book"/>
              </a:rPr>
              <a:t>1. Наполеон прагнув до  світового панування.</a:t>
            </a:r>
          </a:p>
          <a:p>
            <a:r>
              <a:rPr lang="uk-UA" sz="2400">
                <a:solidFill>
                  <a:srgbClr val="FF0000"/>
                </a:solidFill>
                <a:latin typeface="Franklin Gothic Book"/>
              </a:rPr>
              <a:t>2. Приєднання Росії до континентальної блокади негативно відбилося на розвитку російської економіки.</a:t>
            </a:r>
            <a:endParaRPr lang="ru-RU" sz="240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575" y="4919663"/>
            <a:ext cx="9007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Franklin Gothic Book"/>
              </a:rPr>
              <a:t>3. Відродження Герцогства Варшавського загрожувало інтересам Росії, бо польська шляхта прагнула відновити Річ Посполиту « від моря до моря»</a:t>
            </a:r>
          </a:p>
          <a:p>
            <a:r>
              <a:rPr lang="uk-UA" sz="2400">
                <a:solidFill>
                  <a:srgbClr val="FF0000"/>
                </a:solidFill>
                <a:latin typeface="Franklin Gothic Book"/>
              </a:rPr>
              <a:t>4. Укладання таємного договору між Росією та Пруссією про спільні дії у війні проти Герцогства Варшавського</a:t>
            </a:r>
            <a:endParaRPr lang="ru-RU" sz="240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Наполеона Бонапарта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Співвідношення сил:</a:t>
            </a:r>
          </a:p>
          <a:p>
            <a:r>
              <a:rPr lang="uk-UA" smtClean="0"/>
              <a:t>Армія Наполеона – 600 тис.чол</a:t>
            </a:r>
          </a:p>
          <a:p>
            <a:r>
              <a:rPr lang="uk-UA" smtClean="0"/>
              <a:t>Армія Росії – 240 тис. чол., які входили до складу 3 армій.</a:t>
            </a:r>
          </a:p>
          <a:p>
            <a:r>
              <a:rPr lang="uk-UA" smtClean="0"/>
              <a:t>24 червня 1812 року – вторгнення армії Наполеона в Росію</a:t>
            </a: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1974850"/>
            <a:ext cx="46196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476250"/>
            <a:ext cx="9159876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Відступ російської армії.</a:t>
            </a:r>
          </a:p>
          <a:p>
            <a:r>
              <a:rPr lang="uk-UA" smtClean="0"/>
              <a:t>16 – 18 серпня 1812 року - Смоленська битва.</a:t>
            </a:r>
          </a:p>
          <a:p>
            <a:r>
              <a:rPr lang="uk-UA" smtClean="0"/>
              <a:t>Призначення головнокомандуючим російськими військами М.І.Кутузова.</a:t>
            </a:r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8900"/>
            <a:ext cx="3779838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430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32</cp:revision>
  <dcterms:modified xsi:type="dcterms:W3CDTF">2012-04-21T17:39:12Z</dcterms:modified>
</cp:coreProperties>
</file>