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3997-9AB4-4B2B-8943-B3E7316CF5C9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9A6E35-110A-4FFD-9587-C81FE927D1FA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3997-9AB4-4B2B-8943-B3E7316CF5C9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6E35-110A-4FFD-9587-C81FE927D1F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3997-9AB4-4B2B-8943-B3E7316CF5C9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6E35-110A-4FFD-9587-C81FE927D1F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3997-9AB4-4B2B-8943-B3E7316CF5C9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6E35-110A-4FFD-9587-C81FE927D1F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3997-9AB4-4B2B-8943-B3E7316CF5C9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6E35-110A-4FFD-9587-C81FE927D1F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3997-9AB4-4B2B-8943-B3E7316CF5C9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6E35-110A-4FFD-9587-C81FE927D1FA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3997-9AB4-4B2B-8943-B3E7316CF5C9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6E35-110A-4FFD-9587-C81FE927D1FA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3997-9AB4-4B2B-8943-B3E7316CF5C9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6E35-110A-4FFD-9587-C81FE927D1F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3997-9AB4-4B2B-8943-B3E7316CF5C9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6E35-110A-4FFD-9587-C81FE927D1F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3997-9AB4-4B2B-8943-B3E7316CF5C9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6E35-110A-4FFD-9587-C81FE927D1F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3997-9AB4-4B2B-8943-B3E7316CF5C9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6E35-110A-4FFD-9587-C81FE927D1F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69B83997-9AB4-4B2B-8943-B3E7316CF5C9}" type="datetimeFigureOut">
              <a:rPr lang="uk-UA" smtClean="0"/>
              <a:t>22.03.2013</a:t>
            </a:fld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59A6E35-110A-4FFD-9587-C81FE927D1FA}" type="slidenum">
              <a:rPr lang="uk-UA" smtClean="0"/>
              <a:t>‹#›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772816"/>
            <a:ext cx="7315200" cy="3338833"/>
          </a:xfrm>
        </p:spPr>
        <p:txBody>
          <a:bodyPr>
            <a:noAutofit/>
          </a:bodyPr>
          <a:lstStyle/>
          <a:p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Арабо-ізраїльський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конфлікт: воєнно-політичне протистояння чи «священна» війна?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15986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15200" cy="1154097"/>
          </a:xfrm>
        </p:spPr>
        <p:txBody>
          <a:bodyPr>
            <a:normAutofit/>
          </a:bodyPr>
          <a:lstStyle/>
          <a:p>
            <a:r>
              <a:rPr lang="uk-UA" dirty="0"/>
              <a:t>П</a:t>
            </a:r>
            <a:r>
              <a:rPr lang="uk-UA" dirty="0" smtClean="0"/>
              <a:t>риналежність території: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628801"/>
            <a:ext cx="7315200" cy="4680560"/>
          </a:xfrm>
        </p:spPr>
        <p:txBody>
          <a:bodyPr/>
          <a:lstStyle/>
          <a:p>
            <a:r>
              <a:rPr lang="uk-UA" dirty="0" smtClean="0"/>
              <a:t>Ще 3 тис. р. до н.е. – </a:t>
            </a:r>
            <a:r>
              <a:rPr lang="uk-UA" dirty="0" err="1" smtClean="0"/>
              <a:t>філистимляни</a:t>
            </a:r>
            <a:r>
              <a:rPr lang="uk-UA" dirty="0" smtClean="0"/>
              <a:t> (нащадки євреїв).</a:t>
            </a:r>
          </a:p>
          <a:p>
            <a:r>
              <a:rPr lang="en-US" dirty="0" err="1" smtClean="0"/>
              <a:t>Xlll</a:t>
            </a:r>
            <a:r>
              <a:rPr lang="uk-UA" dirty="0" smtClean="0"/>
              <a:t> ст. до н.е. – давньоєврейські </a:t>
            </a:r>
          </a:p>
          <a:p>
            <a:pPr marL="45720" indent="0">
              <a:buNone/>
            </a:pPr>
            <a:r>
              <a:rPr lang="uk-UA" dirty="0" smtClean="0"/>
              <a:t>племена.</a:t>
            </a:r>
          </a:p>
          <a:p>
            <a:r>
              <a:rPr lang="en-US" dirty="0" smtClean="0"/>
              <a:t>Xl</a:t>
            </a:r>
            <a:r>
              <a:rPr lang="uk-UA" dirty="0" smtClean="0"/>
              <a:t> ст. до н.е. – </a:t>
            </a:r>
            <a:r>
              <a:rPr lang="uk-UA" dirty="0" err="1" smtClean="0"/>
              <a:t>Іудейске</a:t>
            </a:r>
            <a:r>
              <a:rPr lang="uk-UA" dirty="0" smtClean="0"/>
              <a:t> царство</a:t>
            </a:r>
          </a:p>
          <a:p>
            <a:pPr marL="45720" indent="0">
              <a:buNone/>
            </a:pPr>
            <a:r>
              <a:rPr lang="uk-UA" dirty="0" smtClean="0"/>
              <a:t>(Іудейське, Ізраїльське).</a:t>
            </a:r>
          </a:p>
          <a:p>
            <a:r>
              <a:rPr lang="uk-UA" dirty="0" smtClean="0"/>
              <a:t>636р. – завойована арабами.</a:t>
            </a:r>
          </a:p>
          <a:p>
            <a:r>
              <a:rPr lang="uk-UA" dirty="0" smtClean="0"/>
              <a:t>1099-1187рр. – хрестоносці.</a:t>
            </a:r>
          </a:p>
          <a:p>
            <a:r>
              <a:rPr lang="uk-UA" dirty="0" smtClean="0"/>
              <a:t>З 1516р. – Османська імперія.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3258921" cy="481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873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15200" cy="1154097"/>
          </a:xfrm>
        </p:spPr>
        <p:txBody>
          <a:bodyPr/>
          <a:lstStyle/>
          <a:p>
            <a:r>
              <a:rPr lang="uk-UA" dirty="0" smtClean="0"/>
              <a:t>Початок суперечностей: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556793"/>
            <a:ext cx="7315200" cy="4752568"/>
          </a:xfrm>
        </p:spPr>
        <p:txBody>
          <a:bodyPr/>
          <a:lstStyle/>
          <a:p>
            <a:r>
              <a:rPr lang="uk-UA" dirty="0" smtClean="0"/>
              <a:t>З кінця </a:t>
            </a:r>
            <a:r>
              <a:rPr lang="en-US" dirty="0" err="1" smtClean="0"/>
              <a:t>XlX</a:t>
            </a:r>
            <a:r>
              <a:rPr lang="uk-UA" dirty="0" smtClean="0"/>
              <a:t> ст. почалось заселення євреями.</a:t>
            </a:r>
          </a:p>
          <a:p>
            <a:r>
              <a:rPr lang="uk-UA" dirty="0" smtClean="0"/>
              <a:t>Під час Першої світової війни мандат належить Англії.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marL="45720" indent="0">
              <a:buNone/>
            </a:pPr>
            <a:endParaRPr lang="uk-UA" dirty="0" smtClean="0"/>
          </a:p>
          <a:p>
            <a:pPr marL="45720" indent="0">
              <a:buNone/>
            </a:pPr>
            <a:r>
              <a:rPr lang="uk-UA" dirty="0" smtClean="0"/>
              <a:t>Результат: збройні суперечки, єврейські погроми.</a:t>
            </a:r>
            <a:endParaRPr lang="uk-UA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619672" y="2420888"/>
            <a:ext cx="64807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20888"/>
            <a:ext cx="72548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2805063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Євреї</a:t>
            </a:r>
            <a:endParaRPr lang="uk-UA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76765" y="2805063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Араби </a:t>
            </a:r>
            <a:endParaRPr lang="uk-UA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3205173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dirty="0" smtClean="0"/>
              <a:t>Значні еміграції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Скуповування земель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Співпраця з Англією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Самооборона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Єврейський капітал і робоча сила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Представницькі органи.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3356992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dirty="0" smtClean="0"/>
              <a:t>Втрата великих землеволодінь.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Великі страйки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Ігнорування Англії.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7445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15200" cy="1154097"/>
          </a:xfrm>
        </p:spPr>
        <p:txBody>
          <a:bodyPr/>
          <a:lstStyle/>
          <a:p>
            <a:r>
              <a:rPr lang="uk-UA" dirty="0" smtClean="0"/>
              <a:t>Причини: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700809"/>
            <a:ext cx="7315200" cy="4608552"/>
          </a:xfrm>
        </p:spPr>
        <p:txBody>
          <a:bodyPr/>
          <a:lstStyle/>
          <a:p>
            <a:r>
              <a:rPr lang="uk-UA" dirty="0" err="1" smtClean="0"/>
              <a:t>Історико-територіальні</a:t>
            </a:r>
            <a:endParaRPr lang="uk-UA" dirty="0" smtClean="0"/>
          </a:p>
          <a:p>
            <a:r>
              <a:rPr lang="uk-UA" dirty="0" smtClean="0"/>
              <a:t>Політичні</a:t>
            </a:r>
          </a:p>
          <a:p>
            <a:r>
              <a:rPr lang="uk-UA" dirty="0" smtClean="0"/>
              <a:t>Релігійні</a:t>
            </a:r>
          </a:p>
          <a:p>
            <a:r>
              <a:rPr lang="uk-UA" dirty="0" smtClean="0"/>
              <a:t>Економічні</a:t>
            </a:r>
          </a:p>
          <a:p>
            <a:r>
              <a:rPr lang="uk-UA" dirty="0" smtClean="0"/>
              <a:t>Міжнародно-правові</a:t>
            </a:r>
          </a:p>
          <a:p>
            <a:r>
              <a:rPr lang="uk-UA" dirty="0" smtClean="0"/>
              <a:t>Міжнародно-політичні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"/>
          <a:stretch/>
        </p:blipFill>
        <p:spPr bwMode="auto">
          <a:xfrm>
            <a:off x="4067944" y="188640"/>
            <a:ext cx="417646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41168"/>
            <a:ext cx="245325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376" y="2924944"/>
            <a:ext cx="2453258" cy="183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24944"/>
            <a:ext cx="230048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9" t="16827" r="9092" b="4227"/>
          <a:stretch/>
        </p:blipFill>
        <p:spPr bwMode="auto">
          <a:xfrm>
            <a:off x="323528" y="4077072"/>
            <a:ext cx="36004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63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15200" cy="1154097"/>
          </a:xfrm>
        </p:spPr>
        <p:txBody>
          <a:bodyPr/>
          <a:lstStyle/>
          <a:p>
            <a:r>
              <a:rPr lang="uk-UA" dirty="0" smtClean="0"/>
              <a:t>4 </a:t>
            </a:r>
            <a:r>
              <a:rPr lang="uk-UA" dirty="0" err="1" smtClean="0"/>
              <a:t>Арабо-ізраїльські</a:t>
            </a:r>
            <a:r>
              <a:rPr lang="uk-UA" dirty="0" smtClean="0"/>
              <a:t> війни: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2"/>
            <a:ext cx="7315200" cy="4752568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Найбільша причина: </a:t>
            </a:r>
            <a:r>
              <a:rPr lang="uk-UA" dirty="0" smtClean="0"/>
              <a:t>план з розділу Палестини (1947р.)</a:t>
            </a:r>
            <a:endParaRPr lang="uk-UA" sz="2400" dirty="0" smtClean="0"/>
          </a:p>
          <a:p>
            <a:endParaRPr lang="uk-UA" sz="2400" dirty="0" smtClean="0"/>
          </a:p>
          <a:p>
            <a:r>
              <a:rPr lang="en-US" sz="2400" dirty="0" smtClean="0"/>
              <a:t>l – </a:t>
            </a:r>
            <a:r>
              <a:rPr lang="uk-UA" sz="2400" dirty="0" smtClean="0"/>
              <a:t>1948-49рр.</a:t>
            </a:r>
          </a:p>
          <a:p>
            <a:r>
              <a:rPr lang="en-US" sz="2400" dirty="0" err="1" smtClean="0"/>
              <a:t>ll</a:t>
            </a:r>
            <a:r>
              <a:rPr lang="en-US" sz="2400" dirty="0" smtClean="0"/>
              <a:t> – 1956</a:t>
            </a:r>
            <a:r>
              <a:rPr lang="uk-UA" sz="2400" dirty="0" smtClean="0"/>
              <a:t>р.</a:t>
            </a:r>
          </a:p>
          <a:p>
            <a:r>
              <a:rPr lang="en-US" sz="2400" dirty="0" err="1"/>
              <a:t>l</a:t>
            </a:r>
            <a:r>
              <a:rPr lang="en-US" sz="2400" dirty="0" err="1" smtClean="0"/>
              <a:t>ll</a:t>
            </a:r>
            <a:r>
              <a:rPr lang="en-US" sz="2400" dirty="0" smtClean="0"/>
              <a:t> – 1967</a:t>
            </a:r>
            <a:r>
              <a:rPr lang="uk-UA" sz="2400" dirty="0" smtClean="0"/>
              <a:t>р. </a:t>
            </a:r>
          </a:p>
          <a:p>
            <a:r>
              <a:rPr lang="en-US" sz="2400" dirty="0" err="1" smtClean="0"/>
              <a:t>lV</a:t>
            </a:r>
            <a:r>
              <a:rPr lang="en-US" sz="2400" dirty="0" smtClean="0"/>
              <a:t> – 1973</a:t>
            </a:r>
            <a:r>
              <a:rPr lang="uk-UA" sz="2400" dirty="0" smtClean="0"/>
              <a:t>р.</a:t>
            </a:r>
          </a:p>
          <a:p>
            <a:endParaRPr lang="uk-UA" dirty="0"/>
          </a:p>
          <a:p>
            <a:endParaRPr lang="uk-UA" dirty="0" smtClean="0"/>
          </a:p>
          <a:p>
            <a:r>
              <a:rPr lang="uk-UA" sz="2400" b="1" dirty="0" smtClean="0"/>
              <a:t>Результат: </a:t>
            </a:r>
            <a:r>
              <a:rPr lang="uk-UA" dirty="0" smtClean="0"/>
              <a:t>- </a:t>
            </a:r>
            <a:r>
              <a:rPr lang="uk-UA" dirty="0" err="1" smtClean="0"/>
              <a:t>Кемп</a:t>
            </a:r>
            <a:r>
              <a:rPr lang="uk-UA" dirty="0" smtClean="0"/>
              <a:t> - </a:t>
            </a:r>
            <a:r>
              <a:rPr lang="uk-UA" dirty="0" err="1" smtClean="0"/>
              <a:t>Девідські</a:t>
            </a:r>
            <a:r>
              <a:rPr lang="uk-UA" dirty="0" smtClean="0"/>
              <a:t> угоди (1979р.)</a:t>
            </a:r>
          </a:p>
          <a:p>
            <a:pPr marL="45720" indent="0">
              <a:buNone/>
            </a:pPr>
            <a:r>
              <a:rPr lang="uk-UA" dirty="0"/>
              <a:t> 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3059832" y="2780928"/>
            <a:ext cx="432048" cy="1656184"/>
          </a:xfrm>
          <a:prstGeom prst="rightBrace">
            <a:avLst/>
          </a:prstGeom>
          <a:ln w="47625" cmpd="thickThin">
            <a:solidFill>
              <a:schemeClr val="tx2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3563888" y="3212976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/>
              <a:t>До вирішення проблеми не призвели.</a:t>
            </a:r>
            <a:endParaRPr lang="uk-UA" sz="2000" b="1" i="1" dirty="0"/>
          </a:p>
        </p:txBody>
      </p:sp>
    </p:spTree>
    <p:extLst>
      <p:ext uri="{BB962C8B-B14F-4D97-AF65-F5344CB8AC3E}">
        <p14:creationId xmlns:p14="http://schemas.microsoft.com/office/powerpoint/2010/main" val="223911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692697"/>
            <a:ext cx="7315200" cy="561666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" indent="0" algn="ctr">
              <a:buNone/>
            </a:pPr>
            <a:endParaRPr lang="uk-UA" sz="6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45720" indent="0" algn="ctr">
              <a:buNone/>
            </a:pPr>
            <a:r>
              <a:rPr lang="uk-UA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 за увагу!</a:t>
            </a:r>
          </a:p>
          <a:p>
            <a:pPr marL="45720" indent="0" algn="ctr">
              <a:buNone/>
            </a:pPr>
            <a:endParaRPr lang="uk-UA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45720" indent="0" algn="ctr">
              <a:buNone/>
            </a:pPr>
            <a:endParaRPr lang="uk-UA" sz="6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45720" indent="0" algn="ctr">
              <a:buNone/>
            </a:pPr>
            <a:endParaRPr lang="uk-U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45720" indent="0" algn="ctr">
              <a:buNone/>
            </a:pPr>
            <a:r>
              <a:rPr lang="uk-UA" sz="2400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Команда </a:t>
            </a:r>
            <a:r>
              <a:rPr lang="uk-UA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«Класики»</a:t>
            </a:r>
            <a:endParaRPr lang="uk-UA" sz="2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27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170</TotalTime>
  <Words>193</Words>
  <Application>Microsoft Office PowerPoint</Application>
  <PresentationFormat>Экран (4:3)</PresentationFormat>
  <Paragraphs>59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Перспектива</vt:lpstr>
      <vt:lpstr>Арабо-ізраїльський конфлікт: воєнно-політичне протистояння чи «священна» війна?</vt:lpstr>
      <vt:lpstr>Приналежність території:</vt:lpstr>
      <vt:lpstr>Початок суперечностей:</vt:lpstr>
      <vt:lpstr>Причини: </vt:lpstr>
      <vt:lpstr>4 Арабо-ізраїльські війни: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Арабо-ізраїльський конфлікт: воєнно-політичне протистояння чи «священна» війна?</dc:title>
  <dc:creator>User</dc:creator>
  <cp:lastModifiedBy>User</cp:lastModifiedBy>
  <cp:revision>8</cp:revision>
  <dcterms:created xsi:type="dcterms:W3CDTF">2013-03-22T09:23:12Z</dcterms:created>
  <dcterms:modified xsi:type="dcterms:W3CDTF">2013-03-22T12:13:43Z</dcterms:modified>
</cp:coreProperties>
</file>