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4F9690-5813-476F-A973-34525FF42654}" type="datetimeFigureOut">
              <a:rPr lang="uk-UA" smtClean="0"/>
              <a:pPr/>
              <a:t>01.03.2013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5FFB6D-04DA-49C7-91D8-EE80445AA74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968834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Югославія </a:t>
            </a:r>
            <a:br>
              <a:rPr lang="uk-UA" sz="4400" dirty="0" smtClean="0"/>
            </a:br>
            <a:r>
              <a:rPr lang="uk-UA" sz="4400" dirty="0" smtClean="0"/>
              <a:t>у 20-30-х роках ХХ ст.</a:t>
            </a:r>
            <a:endParaRPr lang="uk-UA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Створення Королівства сербів, хорваті та словенців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187952"/>
          </a:xfrm>
        </p:spPr>
        <p:txBody>
          <a:bodyPr/>
          <a:lstStyle/>
          <a:p>
            <a:r>
              <a:rPr lang="uk-UA" sz="2000" b="1" dirty="0" smtClean="0"/>
              <a:t>5-6 жовтня 1918р. – в Загребі (Хорватія) на нараді представників різних партій з усіх південнослов'янських земель Австро-Угорщини було утворено Народне віче словенців, хорватів і сербів.</a:t>
            </a:r>
          </a:p>
          <a:p>
            <a:r>
              <a:rPr lang="ru-RU" sz="2000" b="1" dirty="0" smtClean="0"/>
              <a:t>1 </a:t>
            </a:r>
            <a:r>
              <a:rPr lang="ru-RU" sz="2000" b="1" dirty="0" err="1" smtClean="0"/>
              <a:t>грудня</a:t>
            </a:r>
            <a:r>
              <a:rPr lang="ru-RU" sz="2000" b="1" dirty="0" smtClean="0"/>
              <a:t> 1918 - </a:t>
            </a:r>
            <a:r>
              <a:rPr lang="ru-RU" sz="2000" b="1" dirty="0" err="1" smtClean="0"/>
              <a:t>було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підписано</a:t>
            </a:r>
            <a:r>
              <a:rPr lang="ru-RU" sz="2000" b="1" dirty="0" smtClean="0"/>
              <a:t> угоду про </a:t>
            </a:r>
            <a:r>
              <a:rPr lang="ru-RU" sz="2000" b="1" dirty="0" err="1" smtClean="0"/>
              <a:t>створення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єдиної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південнослов'янської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держави</a:t>
            </a:r>
            <a:r>
              <a:rPr lang="ru-RU" sz="2000" b="1" dirty="0" smtClean="0"/>
              <a:t> - ​​</a:t>
            </a:r>
            <a:r>
              <a:rPr lang="ru-RU" sz="2000" b="1" dirty="0" err="1" smtClean="0"/>
              <a:t>Королівства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сербів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хорватів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словенців</a:t>
            </a:r>
            <a:endParaRPr lang="uk-UA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uk-UA" i="1" dirty="0" err="1" smtClean="0"/>
              <a:t>Відовданська</a:t>
            </a:r>
            <a:r>
              <a:rPr lang="uk-UA" i="1" dirty="0" smtClean="0"/>
              <a:t> конституція</a:t>
            </a:r>
            <a:endParaRPr lang="uk-UA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692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dirty="0" smtClean="0"/>
              <a:t>   28 </a:t>
            </a:r>
            <a:r>
              <a:rPr lang="uk-UA" sz="2000" b="1" dirty="0" smtClean="0"/>
              <a:t>червня </a:t>
            </a:r>
            <a:r>
              <a:rPr lang="uk-UA" sz="2000" b="1" dirty="0" smtClean="0"/>
              <a:t>1921р. - </a:t>
            </a:r>
            <a:r>
              <a:rPr lang="ru-RU" sz="2000" b="1" dirty="0" err="1" smtClean="0"/>
              <a:t>Установча</a:t>
            </a:r>
            <a:r>
              <a:rPr lang="ru-RU" sz="2000" b="1" dirty="0" smtClean="0"/>
              <a:t> скупщина </a:t>
            </a:r>
            <a:r>
              <a:rPr lang="ru-RU" sz="2000" b="1" dirty="0" err="1" smtClean="0"/>
              <a:t>прийняла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конституцію</a:t>
            </a:r>
            <a:r>
              <a:rPr lang="ru-RU" sz="2000" b="1" dirty="0" smtClean="0"/>
              <a:t>. Королю </a:t>
            </a:r>
            <a:r>
              <a:rPr lang="ru-RU" sz="2000" b="1" dirty="0" err="1" smtClean="0"/>
              <a:t>надавалися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значні</a:t>
            </a:r>
            <a:r>
              <a:rPr lang="ru-RU" sz="2000" b="1" dirty="0" smtClean="0"/>
              <a:t> права, в тому </a:t>
            </a:r>
            <a:r>
              <a:rPr lang="ru-RU" sz="2000" b="1" dirty="0" err="1" smtClean="0"/>
              <a:t>числі</a:t>
            </a:r>
            <a:r>
              <a:rPr lang="ru-RU" sz="2000" b="1" dirty="0" smtClean="0"/>
              <a:t> право разом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скупщини</a:t>
            </a:r>
            <a:r>
              <a:rPr lang="ru-RU" sz="2000" b="1" dirty="0" smtClean="0"/>
              <a:t> (парламенту) </a:t>
            </a:r>
            <a:r>
              <a:rPr lang="ru-RU" sz="2000" b="1" dirty="0" err="1" smtClean="0"/>
              <a:t>здійснювати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законодавчу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владу</a:t>
            </a:r>
            <a:r>
              <a:rPr lang="ru-RU" sz="2000" b="1" dirty="0" smtClean="0"/>
              <a:t>.</a:t>
            </a:r>
          </a:p>
          <a:p>
            <a:pPr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 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uk-UA" sz="2000" b="1" dirty="0" smtClean="0"/>
              <a:t> </a:t>
            </a:r>
            <a:r>
              <a:rPr lang="uk-UA" sz="2000" b="1" dirty="0" smtClean="0"/>
              <a:t>  Було </a:t>
            </a:r>
            <a:r>
              <a:rPr lang="uk-UA" sz="2000" b="1" dirty="0" smtClean="0"/>
              <a:t>закріплено унітарний устрій Королівства </a:t>
            </a:r>
            <a:r>
              <a:rPr lang="uk-UA" sz="2000" b="1" dirty="0" smtClean="0"/>
              <a:t>сербів, хорватів та словенців. Домінуюче </a:t>
            </a:r>
            <a:r>
              <a:rPr lang="uk-UA" sz="2000" b="1" dirty="0" smtClean="0"/>
              <a:t>становище в країні здобула сербська еліта, яка зайняла майже </a:t>
            </a:r>
            <a:r>
              <a:rPr lang="uk-UA" sz="2000" b="1" dirty="0" smtClean="0"/>
              <a:t>всі адміністративні посади </a:t>
            </a:r>
            <a:r>
              <a:rPr lang="uk-UA" sz="2000" b="1" dirty="0" smtClean="0"/>
              <a:t>в </a:t>
            </a:r>
            <a:r>
              <a:rPr lang="uk-UA" sz="2000" b="1" dirty="0" smtClean="0"/>
              <a:t>країні</a:t>
            </a:r>
            <a:endParaRPr lang="uk-UA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/>
          <a:lstStyle/>
          <a:p>
            <a:r>
              <a:rPr lang="uk-UA" i="1" dirty="0" smtClean="0"/>
              <a:t>Національна проблема</a:t>
            </a:r>
            <a:endParaRPr lang="uk-UA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183880" cy="418795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</a:t>
            </a:r>
            <a:r>
              <a:rPr lang="ru-RU" sz="2000" b="1" dirty="0" err="1" smtClean="0"/>
              <a:t>Найбільш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гострим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питанням</a:t>
            </a:r>
            <a:r>
              <a:rPr lang="ru-RU" sz="2000" b="1" dirty="0" smtClean="0"/>
              <a:t> для </a:t>
            </a:r>
            <a:r>
              <a:rPr lang="ru-RU" sz="2000" b="1" dirty="0" err="1" smtClean="0"/>
              <a:t>Королівства</a:t>
            </a:r>
            <a:r>
              <a:rPr lang="ru-RU" sz="2000" b="1" dirty="0" smtClean="0"/>
              <a:t> стала </a:t>
            </a:r>
            <a:r>
              <a:rPr lang="ru-RU" sz="2000" b="1" dirty="0" err="1" smtClean="0"/>
              <a:t>національна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великосербська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політика</a:t>
            </a:r>
            <a:r>
              <a:rPr lang="ru-RU" sz="2000" b="1" dirty="0" smtClean="0"/>
              <a:t>, проводили король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уряд. Вона привела до </a:t>
            </a:r>
            <a:r>
              <a:rPr lang="ru-RU" sz="2000" b="1" dirty="0" err="1" smtClean="0"/>
              <a:t>розгортання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сепаратистських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рухів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хорватів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словенців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мусульман, </a:t>
            </a:r>
            <a:r>
              <a:rPr lang="ru-RU" sz="2000" b="1" dirty="0" err="1" smtClean="0"/>
              <a:t>які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вимагали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зрівняння</a:t>
            </a:r>
            <a:r>
              <a:rPr lang="ru-RU" sz="2000" b="1" dirty="0" smtClean="0"/>
              <a:t> в правах </a:t>
            </a:r>
            <a:r>
              <a:rPr lang="ru-RU" sz="2000" b="1" dirty="0" err="1" smtClean="0"/>
              <a:t>усіх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народів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надання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автономії</a:t>
            </a:r>
            <a:r>
              <a:rPr lang="ru-RU" sz="2000" b="1" dirty="0" smtClean="0"/>
              <a:t>.</a:t>
            </a:r>
          </a:p>
          <a:p>
            <a:r>
              <a:rPr lang="uk-UA" sz="2000" b="1" dirty="0" smtClean="0"/>
              <a:t>   В1927-1928 </a:t>
            </a:r>
            <a:r>
              <a:rPr lang="uk-UA" sz="2000" b="1" dirty="0" smtClean="0"/>
              <a:t>рр. національний конфлікт досяг найбільшої гостроти. 20 червня 1928 під час бурхливої ​​дискусії в скупщині лідера опозиції С. </a:t>
            </a:r>
            <a:r>
              <a:rPr lang="uk-UA" sz="2000" b="1" dirty="0" err="1" smtClean="0"/>
              <a:t>Радич</a:t>
            </a:r>
            <a:r>
              <a:rPr lang="uk-UA" sz="2000" b="1" dirty="0" smtClean="0"/>
              <a:t> були поранені, а двох інших парламентарів від опозиції убитий. Загострення національних відносин спонукало короля Олександра до встановлення особистої влади.</a:t>
            </a:r>
            <a:endParaRPr lang="uk-UA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/>
          <a:lstStyle/>
          <a:p>
            <a:r>
              <a:rPr lang="uk-UA" i="1" dirty="0" smtClean="0"/>
              <a:t>Національна проблема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183880" cy="4187952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6 січня 1929 Олександр опублікував маніфест, згідно з яким у країні ліквідовувалася парламентська монархія, скасовувалася </a:t>
            </a:r>
            <a:r>
              <a:rPr lang="uk-UA" sz="2000" b="1" dirty="0" err="1" smtClean="0"/>
              <a:t>Відовданська</a:t>
            </a:r>
            <a:r>
              <a:rPr lang="uk-UA" sz="2000" b="1" dirty="0" smtClean="0"/>
              <a:t> конституція, розпускалися Народна скупщина і </a:t>
            </a:r>
            <a:r>
              <a:rPr lang="uk-UA" sz="2000" b="1" dirty="0" err="1" smtClean="0"/>
              <a:t>всепартіі</a:t>
            </a:r>
            <a:r>
              <a:rPr lang="uk-UA" sz="2000" b="1" dirty="0" smtClean="0"/>
              <a:t> і організації, які проводили антидержавну політику</a:t>
            </a:r>
            <a:r>
              <a:rPr lang="uk-UA" sz="2000" b="1" dirty="0" smtClean="0"/>
              <a:t>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У </a:t>
            </a:r>
            <a:r>
              <a:rPr lang="ru-RU" sz="2000" b="1" dirty="0" err="1" smtClean="0"/>
              <a:t>жовтні</a:t>
            </a:r>
            <a:r>
              <a:rPr lang="ru-RU" sz="2000" b="1" dirty="0" smtClean="0"/>
              <a:t> 1929 р. держава </a:t>
            </a:r>
            <a:r>
              <a:rPr lang="ru-RU" sz="2000" b="1" dirty="0" err="1" smtClean="0"/>
              <a:t>дістала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назву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Королівство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Югославія</a:t>
            </a:r>
            <a:r>
              <a:rPr lang="ru-RU" sz="2000" b="1" dirty="0" smtClean="0"/>
              <a:t>.</a:t>
            </a:r>
          </a:p>
          <a:p>
            <a:pPr>
              <a:buNone/>
            </a:pPr>
            <a:endParaRPr lang="ru-RU" sz="2000" b="1" dirty="0" smtClean="0"/>
          </a:p>
          <a:p>
            <a:endParaRPr lang="uk-UA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183880" cy="1051560"/>
          </a:xfrm>
        </p:spPr>
        <p:txBody>
          <a:bodyPr/>
          <a:lstStyle/>
          <a:p>
            <a:pPr algn="ctr"/>
            <a:r>
              <a:rPr lang="uk-UA" i="1" dirty="0" smtClean="0"/>
              <a:t>Дякую </a:t>
            </a:r>
            <a:r>
              <a:rPr lang="uk-UA" i="1" smtClean="0"/>
              <a:t>за увагу!</a:t>
            </a:r>
            <a:endParaRPr lang="uk-UA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108</TotalTime>
  <Words>257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Югославія  у 20-30-х роках ХХ ст.</vt:lpstr>
      <vt:lpstr>Створення Королівства сербів, хорваті та словенців</vt:lpstr>
      <vt:lpstr>Відовданська конституція</vt:lpstr>
      <vt:lpstr>Національна проблема</vt:lpstr>
      <vt:lpstr>Національна проблема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Югославія  у 20-30-х роках ХХ ст.</dc:title>
  <dc:creator>ISS</dc:creator>
  <cp:lastModifiedBy>ISS</cp:lastModifiedBy>
  <cp:revision>12</cp:revision>
  <dcterms:created xsi:type="dcterms:W3CDTF">2013-03-01T16:53:25Z</dcterms:created>
  <dcterms:modified xsi:type="dcterms:W3CDTF">2013-03-01T18:56:22Z</dcterms:modified>
</cp:coreProperties>
</file>