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4" r:id="rId4"/>
    <p:sldId id="271" r:id="rId5"/>
    <p:sldId id="259" r:id="rId6"/>
    <p:sldId id="265" r:id="rId7"/>
    <p:sldId id="272" r:id="rId8"/>
    <p:sldId id="260" r:id="rId9"/>
    <p:sldId id="266" r:id="rId10"/>
    <p:sldId id="273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73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EF912A-B658-4396-95D8-EE26D67B2D52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5B19A4-C8B1-45F7-8D0A-A881392B4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461448"/>
            <a:ext cx="6400800" cy="5040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964488" cy="6552728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       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ainters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0c1381e2c17e84c742b4e72834300b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2759158"/>
          </a:xfrm>
          <a:prstGeom prst="rect">
            <a:avLst/>
          </a:prstGeom>
        </p:spPr>
      </p:pic>
      <p:pic>
        <p:nvPicPr>
          <p:cNvPr id="9" name="Рисунок 8" descr="16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1919" y="3714752"/>
            <a:ext cx="4722081" cy="3143248"/>
          </a:xfrm>
          <a:prstGeom prst="rect">
            <a:avLst/>
          </a:prstGeom>
        </p:spPr>
      </p:pic>
      <p:pic>
        <p:nvPicPr>
          <p:cNvPr id="10" name="Рисунок 9" descr="78559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0"/>
            <a:ext cx="4429124" cy="2643182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4752"/>
            <a:ext cx="4207117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27421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393427_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828584" y="5301208"/>
            <a:ext cx="3114869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764704"/>
            <a:ext cx="7175351" cy="5616624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6000" dirty="0" smtClean="0"/>
              <a:t>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b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 attention</a:t>
            </a:r>
            <a:endParaRPr lang="ru-RU" sz="6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80688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64488" y="3573016"/>
            <a:ext cx="5637010" cy="88211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175351" cy="5544616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Work </a:t>
            </a:r>
            <a:r>
              <a:rPr lang="en-US" dirty="0"/>
              <a:t>has been </a:t>
            </a:r>
            <a:r>
              <a:rPr lang="en-US" dirty="0" smtClean="0"/>
              <a:t> fulfilled </a:t>
            </a:r>
            <a:r>
              <a:rPr lang="en-US" dirty="0"/>
              <a:t>by the student 10 - b </a:t>
            </a:r>
            <a:r>
              <a:rPr lang="en-US" dirty="0" smtClean="0"/>
              <a:t>class</a:t>
            </a:r>
            <a:br>
              <a:rPr lang="en-US" dirty="0" smtClean="0"/>
            </a:br>
            <a:r>
              <a:rPr lang="en-US" dirty="0" err="1" smtClean="0"/>
              <a:t>Veronika</a:t>
            </a:r>
            <a:r>
              <a:rPr lang="en-US" dirty="0" smtClean="0"/>
              <a:t> </a:t>
            </a:r>
            <a:r>
              <a:rPr lang="en-US" dirty="0" err="1" smtClean="0"/>
              <a:t>Paskal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409631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39"/>
            <a:ext cx="7261297" cy="792089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    </a:t>
            </a:r>
            <a:r>
              <a:rPr lang="en-US" sz="5400" b="0" dirty="0" err="1" smtClean="0"/>
              <a:t>Kazimir</a:t>
            </a:r>
            <a:r>
              <a:rPr lang="en-US" sz="5400" b="0" dirty="0" smtClean="0"/>
              <a:t>  Malevich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214422"/>
            <a:ext cx="3888432" cy="496855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Russian and Soviet avant-garde artist of Polish origin, teacher, art theorist, philosopher.</a:t>
            </a:r>
            <a:endParaRPr lang="ru-RU" sz="4000" dirty="0"/>
          </a:p>
        </p:txBody>
      </p:sp>
      <p:pic>
        <p:nvPicPr>
          <p:cNvPr id="6" name="Содержимое 5" descr="220px-Casimir_Malevich_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3441163" cy="4786346"/>
          </a:xfrm>
        </p:spPr>
      </p:pic>
    </p:spTree>
    <p:extLst>
      <p:ext uri="{BB962C8B-B14F-4D97-AF65-F5344CB8AC3E}">
        <p14:creationId xmlns:p14="http://schemas.microsoft.com/office/powerpoint/2010/main" xmlns="" val="34800422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95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11291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211046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7560840" cy="1008112"/>
          </a:xfrm>
        </p:spPr>
        <p:txBody>
          <a:bodyPr/>
          <a:lstStyle/>
          <a:p>
            <a:pPr marL="0" indent="0">
              <a:buNone/>
            </a:pPr>
            <a:r>
              <a:rPr lang="en-US" sz="5400" b="0" dirty="0" smtClean="0"/>
              <a:t>      Otto Dix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888431" cy="4968552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The famous German painter and graphic artist, one of the representatives of "hard" realism and impressionism.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270px-Otto_Di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242997"/>
            <a:ext cx="3857652" cy="4686332"/>
          </a:xfrm>
        </p:spPr>
      </p:pic>
    </p:spTree>
    <p:extLst>
      <p:ext uri="{BB962C8B-B14F-4D97-AF65-F5344CB8AC3E}">
        <p14:creationId xmlns:p14="http://schemas.microsoft.com/office/powerpoint/2010/main" xmlns="" val="84346874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r-Schützengraben-von-Otto-Di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2489">
            <a:off x="0" y="285728"/>
            <a:ext cx="5572219" cy="4172405"/>
          </a:xfrm>
          <a:prstGeom prst="rect">
            <a:avLst/>
          </a:prstGeom>
        </p:spPr>
      </p:pic>
      <p:pic>
        <p:nvPicPr>
          <p:cNvPr id="4" name="Рисунок 3" descr="Otto-Dix-Sonnenaufgang-1913-Öl-auf-Papier-auf-Pappe-505-x-66-c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08265">
            <a:off x="3425974" y="2667872"/>
            <a:ext cx="5643571" cy="41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61963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r-Schützengraben-von-Otto-Di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184576" cy="1069853"/>
          </a:xfrm>
        </p:spPr>
        <p:txBody>
          <a:bodyPr/>
          <a:lstStyle/>
          <a:p>
            <a:pPr marL="0" indent="0">
              <a:buNone/>
            </a:pPr>
            <a:r>
              <a:rPr lang="en-US" sz="5400" b="0" dirty="0" smtClean="0"/>
              <a:t>Pablo Picasso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484784"/>
            <a:ext cx="3888432" cy="482453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Spanish painter, sculptor, graphic artist, scene-painter, ceramist and designer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Pablo_picasso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885" y="1571613"/>
            <a:ext cx="4019429" cy="4988940"/>
          </a:xfrm>
        </p:spPr>
      </p:pic>
    </p:spTree>
    <p:extLst>
      <p:ext uri="{BB962C8B-B14F-4D97-AF65-F5344CB8AC3E}">
        <p14:creationId xmlns:p14="http://schemas.microsoft.com/office/powerpoint/2010/main" xmlns="" val="237995392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blo_picass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2919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775F55"/>
      </a:dk2>
      <a:lt2>
        <a:srgbClr val="00B0F0"/>
      </a:lt2>
      <a:accent1>
        <a:srgbClr val="FF000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7030A0"/>
      </a:hlink>
      <a:folHlink>
        <a:srgbClr val="70440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59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                                    Painters                         </vt:lpstr>
      <vt:lpstr>    Kazimir  Malevich</vt:lpstr>
      <vt:lpstr>Слайд 3</vt:lpstr>
      <vt:lpstr>Слайд 4</vt:lpstr>
      <vt:lpstr>      Otto Dix</vt:lpstr>
      <vt:lpstr>Слайд 6</vt:lpstr>
      <vt:lpstr>Слайд 7</vt:lpstr>
      <vt:lpstr>Pablo Picasso</vt:lpstr>
      <vt:lpstr>Слайд 9</vt:lpstr>
      <vt:lpstr>Слайд 10</vt:lpstr>
      <vt:lpstr>      Thank you for          your attention</vt:lpstr>
      <vt:lpstr>  Work has been  fulfilled by the student 10 - b class Veronika Paskal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disasters</dc:title>
  <dc:creator>sss</dc:creator>
  <cp:lastModifiedBy>User</cp:lastModifiedBy>
  <cp:revision>20</cp:revision>
  <dcterms:created xsi:type="dcterms:W3CDTF">2014-03-05T13:50:48Z</dcterms:created>
  <dcterms:modified xsi:type="dcterms:W3CDTF">2014-04-15T14:13:49Z</dcterms:modified>
</cp:coreProperties>
</file>