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716" autoAdjust="0"/>
    <p:restoredTop sz="94660"/>
  </p:normalViewPr>
  <p:slideViewPr>
    <p:cSldViewPr>
      <p:cViewPr>
        <p:scale>
          <a:sx n="100" d="100"/>
          <a:sy n="100" d="100"/>
        </p:scale>
        <p:origin x="-40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BFB960-1D15-4A9C-9D40-41E4B84AA295}" type="doc">
      <dgm:prSet loTypeId="urn:microsoft.com/office/officeart/2005/8/layout/defaul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F791716-8670-4F1F-B5DC-CF1C6A9EB10E}">
      <dgm:prSet phldrT="[Текст]" custT="1"/>
      <dgm:spPr/>
      <dgm:t>
        <a:bodyPr/>
        <a:lstStyle/>
        <a:p>
          <a:r>
            <a:rPr lang="ru-RU" sz="900" dirty="0" smtClean="0"/>
            <a:t>Ботик</a:t>
          </a:r>
          <a:endParaRPr lang="en-US" sz="900" dirty="0"/>
        </a:p>
      </dgm:t>
    </dgm:pt>
    <dgm:pt modelId="{6CAAB30B-204C-47AB-B5A7-63F1DBDB1116}" type="parTrans" cxnId="{B257597D-9B10-491E-BBF1-0B8497A5433A}">
      <dgm:prSet/>
      <dgm:spPr/>
      <dgm:t>
        <a:bodyPr/>
        <a:lstStyle/>
        <a:p>
          <a:endParaRPr lang="en-US"/>
        </a:p>
      </dgm:t>
    </dgm:pt>
    <dgm:pt modelId="{39A20FA9-C4D2-40ED-BF30-854CE82FEA4B}" type="sibTrans" cxnId="{B257597D-9B10-491E-BBF1-0B8497A5433A}">
      <dgm:prSet/>
      <dgm:spPr/>
      <dgm:t>
        <a:bodyPr/>
        <a:lstStyle/>
        <a:p>
          <a:endParaRPr lang="en-US"/>
        </a:p>
      </dgm:t>
    </dgm:pt>
    <dgm:pt modelId="{73EF1B0F-27C5-4418-873F-EFEE8D9F3B7D}">
      <dgm:prSet phldrT="[Текст]" custT="1"/>
      <dgm:spPr/>
      <dgm:t>
        <a:bodyPr/>
        <a:lstStyle/>
        <a:p>
          <a:r>
            <a:rPr lang="ru-RU" sz="900" dirty="0" smtClean="0"/>
            <a:t>Экономика</a:t>
          </a:r>
          <a:endParaRPr lang="en-US" sz="900" dirty="0"/>
        </a:p>
      </dgm:t>
    </dgm:pt>
    <dgm:pt modelId="{DE314FA6-6839-4205-9069-D361BF0162AB}" type="parTrans" cxnId="{85C60579-D66B-4DF2-BD37-D6A96FA193BB}">
      <dgm:prSet/>
      <dgm:spPr/>
      <dgm:t>
        <a:bodyPr/>
        <a:lstStyle/>
        <a:p>
          <a:endParaRPr lang="en-US"/>
        </a:p>
      </dgm:t>
    </dgm:pt>
    <dgm:pt modelId="{888DEEF8-B059-4D96-9DF8-3284757E5026}" type="sibTrans" cxnId="{85C60579-D66B-4DF2-BD37-D6A96FA193BB}">
      <dgm:prSet/>
      <dgm:spPr/>
      <dgm:t>
        <a:bodyPr/>
        <a:lstStyle/>
        <a:p>
          <a:endParaRPr lang="en-US"/>
        </a:p>
      </dgm:t>
    </dgm:pt>
    <dgm:pt modelId="{2AE2BC1D-2AF8-4C46-A18F-503279A0A361}">
      <dgm:prSet phldrT="[Текст]" custT="1"/>
      <dgm:spPr/>
      <dgm:t>
        <a:bodyPr/>
        <a:lstStyle/>
        <a:p>
          <a:r>
            <a:rPr lang="ru-RU" sz="900" dirty="0" smtClean="0"/>
            <a:t>Святейший</a:t>
          </a:r>
        </a:p>
        <a:p>
          <a:r>
            <a:rPr lang="ru-RU" sz="900" dirty="0" smtClean="0"/>
            <a:t>Синод</a:t>
          </a:r>
          <a:endParaRPr lang="en-US" sz="900" dirty="0"/>
        </a:p>
      </dgm:t>
    </dgm:pt>
    <dgm:pt modelId="{B4932185-9873-487D-96BA-85689AA38D41}" type="parTrans" cxnId="{E6B9ADCA-B3E1-4D6A-8F37-8511436BF53B}">
      <dgm:prSet/>
      <dgm:spPr/>
      <dgm:t>
        <a:bodyPr/>
        <a:lstStyle/>
        <a:p>
          <a:endParaRPr lang="en-US"/>
        </a:p>
      </dgm:t>
    </dgm:pt>
    <dgm:pt modelId="{23326CCD-A87E-4044-8EAE-93FCD2E1050E}" type="sibTrans" cxnId="{E6B9ADCA-B3E1-4D6A-8F37-8511436BF53B}">
      <dgm:prSet/>
      <dgm:spPr/>
      <dgm:t>
        <a:bodyPr/>
        <a:lstStyle/>
        <a:p>
          <a:endParaRPr lang="en-US"/>
        </a:p>
      </dgm:t>
    </dgm:pt>
    <dgm:pt modelId="{4DAF93D4-4434-4849-8F2B-B51D178A505A}">
      <dgm:prSet phldrT="[Текст]"/>
      <dgm:spPr/>
      <dgm:t>
        <a:bodyPr/>
        <a:lstStyle/>
        <a:p>
          <a:r>
            <a:rPr lang="ru-RU" dirty="0" smtClean="0"/>
            <a:t>Немецкая</a:t>
          </a:r>
        </a:p>
        <a:p>
          <a:r>
            <a:rPr lang="ru-RU" dirty="0" smtClean="0"/>
            <a:t>слобода</a:t>
          </a:r>
          <a:endParaRPr lang="en-US" dirty="0"/>
        </a:p>
      </dgm:t>
    </dgm:pt>
    <dgm:pt modelId="{D5F7BC47-D85D-47A4-8958-8EBDC6B0E286}" type="parTrans" cxnId="{AE43F03A-C3DC-47DF-AFD9-106341216FD8}">
      <dgm:prSet/>
      <dgm:spPr/>
      <dgm:t>
        <a:bodyPr/>
        <a:lstStyle/>
        <a:p>
          <a:endParaRPr lang="en-US"/>
        </a:p>
      </dgm:t>
    </dgm:pt>
    <dgm:pt modelId="{C0D5A0D7-1A33-40AB-9893-E7068B869901}" type="sibTrans" cxnId="{AE43F03A-C3DC-47DF-AFD9-106341216FD8}">
      <dgm:prSet/>
      <dgm:spPr/>
      <dgm:t>
        <a:bodyPr/>
        <a:lstStyle/>
        <a:p>
          <a:endParaRPr lang="en-US"/>
        </a:p>
      </dgm:t>
    </dgm:pt>
    <dgm:pt modelId="{FB6B9DBC-3C5E-48CB-ABBA-443A4B876C8E}">
      <dgm:prSet phldrT="[Текст]" custT="1"/>
      <dgm:spPr/>
      <dgm:t>
        <a:bodyPr/>
        <a:lstStyle/>
        <a:p>
          <a:r>
            <a:rPr lang="ru-RU" sz="900" dirty="0" smtClean="0"/>
            <a:t>Потешные</a:t>
          </a:r>
        </a:p>
        <a:p>
          <a:r>
            <a:rPr lang="ru-RU" sz="900" dirty="0" smtClean="0"/>
            <a:t> полки</a:t>
          </a:r>
          <a:endParaRPr lang="en-US" sz="900" dirty="0"/>
        </a:p>
      </dgm:t>
    </dgm:pt>
    <dgm:pt modelId="{3E78F038-C107-43CC-BC6F-4A76FA960531}" type="parTrans" cxnId="{19141E72-C3BC-483C-8DA2-4753E221EEDD}">
      <dgm:prSet/>
      <dgm:spPr/>
      <dgm:t>
        <a:bodyPr/>
        <a:lstStyle/>
        <a:p>
          <a:endParaRPr lang="en-US"/>
        </a:p>
      </dgm:t>
    </dgm:pt>
    <dgm:pt modelId="{9316271D-C17F-47E0-9524-CCF6F13B089F}" type="sibTrans" cxnId="{19141E72-C3BC-483C-8DA2-4753E221EEDD}">
      <dgm:prSet/>
      <dgm:spPr/>
      <dgm:t>
        <a:bodyPr/>
        <a:lstStyle/>
        <a:p>
          <a:endParaRPr lang="en-US"/>
        </a:p>
      </dgm:t>
    </dgm:pt>
    <dgm:pt modelId="{0B00DC02-972A-466F-8254-FDF6E1951296}">
      <dgm:prSet phldrT="[Текст]" custT="1"/>
      <dgm:spPr/>
      <dgm:t>
        <a:bodyPr/>
        <a:lstStyle/>
        <a:p>
          <a:r>
            <a:rPr lang="ru-RU" sz="900" dirty="0" smtClean="0"/>
            <a:t>Народные</a:t>
          </a:r>
        </a:p>
        <a:p>
          <a:r>
            <a:rPr lang="ru-RU" sz="900" dirty="0" smtClean="0"/>
            <a:t>восстания</a:t>
          </a:r>
          <a:endParaRPr lang="en-US" sz="900" dirty="0"/>
        </a:p>
      </dgm:t>
    </dgm:pt>
    <dgm:pt modelId="{BB18A870-52B8-47E2-AB99-9C3F0F8B15C3}" type="parTrans" cxnId="{8F161452-B5F6-4463-8458-E91F0C510F20}">
      <dgm:prSet/>
      <dgm:spPr/>
      <dgm:t>
        <a:bodyPr/>
        <a:lstStyle/>
        <a:p>
          <a:endParaRPr lang="en-US"/>
        </a:p>
      </dgm:t>
    </dgm:pt>
    <dgm:pt modelId="{9441F34D-E4DF-47CE-9CE2-6553A7728BF8}" type="sibTrans" cxnId="{8F161452-B5F6-4463-8458-E91F0C510F20}">
      <dgm:prSet/>
      <dgm:spPr/>
      <dgm:t>
        <a:bodyPr/>
        <a:lstStyle/>
        <a:p>
          <a:endParaRPr lang="en-US"/>
        </a:p>
      </dgm:t>
    </dgm:pt>
    <dgm:pt modelId="{EBD18101-9560-448E-8FC2-3DFA9CB41C71}">
      <dgm:prSet phldrT="[Текст]" custT="1"/>
      <dgm:spPr/>
      <dgm:t>
        <a:bodyPr/>
        <a:lstStyle/>
        <a:p>
          <a:r>
            <a:rPr lang="ru-RU" sz="900" dirty="0" smtClean="0"/>
            <a:t>Петр </a:t>
          </a:r>
          <a:r>
            <a:rPr lang="en-US" sz="900" dirty="0" smtClean="0"/>
            <a:t>I </a:t>
          </a:r>
        </a:p>
        <a:p>
          <a:r>
            <a:rPr lang="en-US" sz="900" dirty="0" smtClean="0"/>
            <a:t>(1682 – 1725)</a:t>
          </a:r>
          <a:endParaRPr lang="en-US" sz="900" dirty="0"/>
        </a:p>
      </dgm:t>
    </dgm:pt>
    <dgm:pt modelId="{EF23F950-457C-4B53-98A5-296236FF1958}" type="parTrans" cxnId="{C03C8A81-ECB2-48D8-A901-A821383A86BD}">
      <dgm:prSet/>
      <dgm:spPr/>
      <dgm:t>
        <a:bodyPr/>
        <a:lstStyle/>
        <a:p>
          <a:endParaRPr lang="en-US"/>
        </a:p>
      </dgm:t>
    </dgm:pt>
    <dgm:pt modelId="{EEAAC99A-8C96-407D-9D91-DAB23EA1F979}" type="sibTrans" cxnId="{C03C8A81-ECB2-48D8-A901-A821383A86BD}">
      <dgm:prSet/>
      <dgm:spPr/>
      <dgm:t>
        <a:bodyPr/>
        <a:lstStyle/>
        <a:p>
          <a:endParaRPr lang="en-US"/>
        </a:p>
      </dgm:t>
    </dgm:pt>
    <dgm:pt modelId="{3DD76502-1936-485D-A681-4B831208315B}">
      <dgm:prSet phldrT="[Текст]" custT="1"/>
      <dgm:spPr/>
      <dgm:t>
        <a:bodyPr/>
        <a:lstStyle/>
        <a:p>
          <a:r>
            <a:rPr lang="ru-RU" sz="900" dirty="0" smtClean="0"/>
            <a:t>Оппозиция верхов</a:t>
          </a:r>
          <a:endParaRPr lang="en-US" sz="900" dirty="0"/>
        </a:p>
      </dgm:t>
    </dgm:pt>
    <dgm:pt modelId="{D15E5544-6B2F-4DFB-AAA4-AD94132C92B2}" type="parTrans" cxnId="{F2AEB5A9-D280-41FA-878A-08B4224926B3}">
      <dgm:prSet/>
      <dgm:spPr/>
      <dgm:t>
        <a:bodyPr/>
        <a:lstStyle/>
        <a:p>
          <a:endParaRPr lang="en-US"/>
        </a:p>
      </dgm:t>
    </dgm:pt>
    <dgm:pt modelId="{9741F729-4C47-4067-A732-D6A857DE157C}" type="sibTrans" cxnId="{F2AEB5A9-D280-41FA-878A-08B4224926B3}">
      <dgm:prSet/>
      <dgm:spPr/>
      <dgm:t>
        <a:bodyPr/>
        <a:lstStyle/>
        <a:p>
          <a:endParaRPr lang="en-US"/>
        </a:p>
      </dgm:t>
    </dgm:pt>
    <dgm:pt modelId="{FDE0318C-C41A-4263-8078-8FC18D5A5CF3}">
      <dgm:prSet phldrT="[Текст]" custT="1"/>
      <dgm:spPr/>
      <dgm:t>
        <a:bodyPr/>
        <a:lstStyle/>
        <a:p>
          <a:r>
            <a:rPr lang="ru-RU" sz="900" dirty="0" smtClean="0"/>
            <a:t>Стрелецкие</a:t>
          </a:r>
        </a:p>
        <a:p>
          <a:r>
            <a:rPr lang="ru-RU" sz="900" dirty="0" smtClean="0"/>
            <a:t>бунты</a:t>
          </a:r>
          <a:endParaRPr lang="en-US" sz="900" dirty="0"/>
        </a:p>
      </dgm:t>
    </dgm:pt>
    <dgm:pt modelId="{25DEA676-2BC2-4F20-B994-E5C5FF5009DD}" type="parTrans" cxnId="{2E915484-96AF-401F-B921-B6A5AD185369}">
      <dgm:prSet/>
      <dgm:spPr/>
      <dgm:t>
        <a:bodyPr/>
        <a:lstStyle/>
        <a:p>
          <a:endParaRPr lang="en-US"/>
        </a:p>
      </dgm:t>
    </dgm:pt>
    <dgm:pt modelId="{D25D8197-28AA-4258-95CC-EAD9E0EC9C65}" type="sibTrans" cxnId="{2E915484-96AF-401F-B921-B6A5AD185369}">
      <dgm:prSet/>
      <dgm:spPr/>
      <dgm:t>
        <a:bodyPr/>
        <a:lstStyle/>
        <a:p>
          <a:endParaRPr lang="en-US"/>
        </a:p>
      </dgm:t>
    </dgm:pt>
    <dgm:pt modelId="{C5C4FB7D-5D75-454A-B195-1580BA5932DF}">
      <dgm:prSet phldrT="[Текст]" custT="1"/>
      <dgm:spPr/>
      <dgm:t>
        <a:bodyPr/>
        <a:lstStyle/>
        <a:p>
          <a:r>
            <a:rPr lang="ru-RU" sz="900" dirty="0" smtClean="0"/>
            <a:t>Ближняя</a:t>
          </a:r>
        </a:p>
        <a:p>
          <a:r>
            <a:rPr lang="ru-RU" sz="900" dirty="0" smtClean="0"/>
            <a:t>канцелярия</a:t>
          </a:r>
          <a:endParaRPr lang="en-US" sz="900" dirty="0"/>
        </a:p>
      </dgm:t>
    </dgm:pt>
    <dgm:pt modelId="{894CBCC2-2A45-4D4A-A905-BC8721EAE4D0}" type="parTrans" cxnId="{EC9D83D4-A211-4701-8AEB-2098B95DB6FE}">
      <dgm:prSet/>
      <dgm:spPr/>
      <dgm:t>
        <a:bodyPr/>
        <a:lstStyle/>
        <a:p>
          <a:endParaRPr lang="en-US"/>
        </a:p>
      </dgm:t>
    </dgm:pt>
    <dgm:pt modelId="{4E2305A3-DA1F-455A-8848-C7BCC48335FC}" type="sibTrans" cxnId="{EC9D83D4-A211-4701-8AEB-2098B95DB6FE}">
      <dgm:prSet/>
      <dgm:spPr/>
      <dgm:t>
        <a:bodyPr/>
        <a:lstStyle/>
        <a:p>
          <a:endParaRPr lang="en-US"/>
        </a:p>
      </dgm:t>
    </dgm:pt>
    <dgm:pt modelId="{E67F5CE9-F312-4F2C-B7A0-0E1185804AB8}">
      <dgm:prSet phldrT="[Текст]" custT="1"/>
      <dgm:spPr/>
      <dgm:t>
        <a:bodyPr/>
        <a:lstStyle/>
        <a:p>
          <a:r>
            <a:rPr lang="ru-RU" sz="900" dirty="0" smtClean="0"/>
            <a:t>Правительствующий</a:t>
          </a:r>
        </a:p>
        <a:p>
          <a:r>
            <a:rPr lang="ru-RU" sz="900" dirty="0" smtClean="0"/>
            <a:t>сенат</a:t>
          </a:r>
          <a:endParaRPr lang="en-US" sz="900" dirty="0"/>
        </a:p>
      </dgm:t>
    </dgm:pt>
    <dgm:pt modelId="{F5F4E53E-D7FE-4BE1-8F9B-50080F242348}" type="parTrans" cxnId="{65EBA417-B924-42B5-85B0-BB7DC60C7970}">
      <dgm:prSet/>
      <dgm:spPr/>
      <dgm:t>
        <a:bodyPr/>
        <a:lstStyle/>
        <a:p>
          <a:endParaRPr lang="en-US"/>
        </a:p>
      </dgm:t>
    </dgm:pt>
    <dgm:pt modelId="{C8BF5A56-44D0-4ECD-9A4C-D8737DAD1C82}" type="sibTrans" cxnId="{65EBA417-B924-42B5-85B0-BB7DC60C7970}">
      <dgm:prSet/>
      <dgm:spPr/>
      <dgm:t>
        <a:bodyPr/>
        <a:lstStyle/>
        <a:p>
          <a:endParaRPr lang="en-US"/>
        </a:p>
      </dgm:t>
    </dgm:pt>
    <dgm:pt modelId="{D54CE064-5C81-4826-9DE6-C102B418F9F8}">
      <dgm:prSet phldrT="[Текст]"/>
      <dgm:spPr/>
      <dgm:t>
        <a:bodyPr/>
        <a:lstStyle/>
        <a:p>
          <a:r>
            <a:rPr lang="ru-RU" dirty="0" smtClean="0"/>
            <a:t>Петр </a:t>
          </a:r>
          <a:r>
            <a:rPr lang="en-US" dirty="0" smtClean="0"/>
            <a:t>I - </a:t>
          </a:r>
          <a:r>
            <a:rPr lang="ru-RU" dirty="0" smtClean="0"/>
            <a:t>император</a:t>
          </a:r>
          <a:endParaRPr lang="en-US" dirty="0"/>
        </a:p>
      </dgm:t>
    </dgm:pt>
    <dgm:pt modelId="{A3E1599C-2B30-43F3-93D3-F1971E09BD7A}" type="parTrans" cxnId="{EA8BDC7B-7962-460F-AECB-D8682431C947}">
      <dgm:prSet/>
      <dgm:spPr/>
      <dgm:t>
        <a:bodyPr/>
        <a:lstStyle/>
        <a:p>
          <a:endParaRPr lang="en-US"/>
        </a:p>
      </dgm:t>
    </dgm:pt>
    <dgm:pt modelId="{2DC9A4FA-B12D-4695-B5E1-FC66F3F04B1F}" type="sibTrans" cxnId="{EA8BDC7B-7962-460F-AECB-D8682431C947}">
      <dgm:prSet/>
      <dgm:spPr/>
      <dgm:t>
        <a:bodyPr/>
        <a:lstStyle/>
        <a:p>
          <a:endParaRPr lang="en-US"/>
        </a:p>
      </dgm:t>
    </dgm:pt>
    <dgm:pt modelId="{5542DF78-7375-47AB-A6EF-3D8C2C8A8E72}">
      <dgm:prSet phldrT="[Текст]" custT="1"/>
      <dgm:spPr/>
      <dgm:t>
        <a:bodyPr/>
        <a:lstStyle/>
        <a:p>
          <a:r>
            <a:rPr lang="ru-RU" sz="900" dirty="0" smtClean="0"/>
            <a:t>Коллегии</a:t>
          </a:r>
          <a:endParaRPr lang="en-US" sz="900" dirty="0"/>
        </a:p>
      </dgm:t>
    </dgm:pt>
    <dgm:pt modelId="{F02C9F0A-9FF8-42AB-8394-7BA3E206C87A}" type="parTrans" cxnId="{FC0CC313-A7B6-4FC2-8829-B5C628F33E23}">
      <dgm:prSet/>
      <dgm:spPr/>
      <dgm:t>
        <a:bodyPr/>
        <a:lstStyle/>
        <a:p>
          <a:endParaRPr lang="en-US"/>
        </a:p>
      </dgm:t>
    </dgm:pt>
    <dgm:pt modelId="{6F463D8B-A24B-4680-9C24-A0FEFAE18C49}" type="sibTrans" cxnId="{FC0CC313-A7B6-4FC2-8829-B5C628F33E23}">
      <dgm:prSet/>
      <dgm:spPr/>
      <dgm:t>
        <a:bodyPr/>
        <a:lstStyle/>
        <a:p>
          <a:endParaRPr lang="en-US"/>
        </a:p>
      </dgm:t>
    </dgm:pt>
    <dgm:pt modelId="{D55361FF-4172-459F-9765-0DDECDF02AE5}">
      <dgm:prSet phldrT="[Текст]" custT="1"/>
      <dgm:spPr/>
      <dgm:t>
        <a:bodyPr/>
        <a:lstStyle/>
        <a:p>
          <a:r>
            <a:rPr lang="ru-RU" sz="900" dirty="0" smtClean="0"/>
            <a:t>Сословная</a:t>
          </a:r>
        </a:p>
        <a:p>
          <a:r>
            <a:rPr lang="ru-RU" sz="900" dirty="0" smtClean="0"/>
            <a:t> политика</a:t>
          </a:r>
          <a:endParaRPr lang="en-US" sz="900" dirty="0"/>
        </a:p>
      </dgm:t>
    </dgm:pt>
    <dgm:pt modelId="{3F1789B6-6DEB-4977-AE08-4FF6794CDF45}" type="parTrans" cxnId="{01368E87-DD02-434F-8641-3356C159C337}">
      <dgm:prSet/>
      <dgm:spPr/>
      <dgm:t>
        <a:bodyPr/>
        <a:lstStyle/>
        <a:p>
          <a:endParaRPr lang="en-US"/>
        </a:p>
      </dgm:t>
    </dgm:pt>
    <dgm:pt modelId="{EACAD4D4-5B11-4D8B-83EC-8615F7C8106F}" type="sibTrans" cxnId="{01368E87-DD02-434F-8641-3356C159C337}">
      <dgm:prSet/>
      <dgm:spPr/>
      <dgm:t>
        <a:bodyPr/>
        <a:lstStyle/>
        <a:p>
          <a:endParaRPr lang="en-US"/>
        </a:p>
      </dgm:t>
    </dgm:pt>
    <dgm:pt modelId="{93512DA5-C14F-49AC-A7F2-F6FBF13AF63A}">
      <dgm:prSet phldrT="[Текст]" custT="1"/>
      <dgm:spPr/>
      <dgm:t>
        <a:bodyPr/>
        <a:lstStyle/>
        <a:p>
          <a:r>
            <a:rPr lang="ru-RU" sz="900" dirty="0" smtClean="0"/>
            <a:t>Указ</a:t>
          </a:r>
        </a:p>
        <a:p>
          <a:r>
            <a:rPr lang="ru-RU" sz="900" dirty="0" smtClean="0"/>
            <a:t>«О единонаследии»</a:t>
          </a:r>
          <a:endParaRPr lang="en-US" sz="900" dirty="0"/>
        </a:p>
      </dgm:t>
    </dgm:pt>
    <dgm:pt modelId="{03E30B36-C4CF-432B-85B6-2C52991C44FC}" type="parTrans" cxnId="{DCF7BA42-DB24-46C5-9FFD-7366491718D5}">
      <dgm:prSet/>
      <dgm:spPr/>
      <dgm:t>
        <a:bodyPr/>
        <a:lstStyle/>
        <a:p>
          <a:endParaRPr lang="en-US"/>
        </a:p>
      </dgm:t>
    </dgm:pt>
    <dgm:pt modelId="{126D3E0F-26BB-463A-8B42-F7093FCA86B4}" type="sibTrans" cxnId="{DCF7BA42-DB24-46C5-9FFD-7366491718D5}">
      <dgm:prSet/>
      <dgm:spPr/>
      <dgm:t>
        <a:bodyPr/>
        <a:lstStyle/>
        <a:p>
          <a:endParaRPr lang="en-US"/>
        </a:p>
      </dgm:t>
    </dgm:pt>
    <dgm:pt modelId="{BF711A62-ACD0-4CFC-901E-4B2E6D6E02AF}">
      <dgm:prSet phldrT="[Текст]" custT="1"/>
      <dgm:spPr/>
      <dgm:t>
        <a:bodyPr/>
        <a:lstStyle/>
        <a:p>
          <a:r>
            <a:rPr lang="ru-RU" sz="900" dirty="0" smtClean="0"/>
            <a:t>Государственное</a:t>
          </a:r>
        </a:p>
        <a:p>
          <a:r>
            <a:rPr lang="ru-RU" sz="900" dirty="0" smtClean="0"/>
            <a:t>управление</a:t>
          </a:r>
          <a:endParaRPr lang="en-US" sz="900" dirty="0"/>
        </a:p>
      </dgm:t>
    </dgm:pt>
    <dgm:pt modelId="{96C7B08C-1E1F-4EA4-89C3-B9761254A8BE}" type="parTrans" cxnId="{EF2FBDD7-EF9B-4196-8838-E7ED62FEA69B}">
      <dgm:prSet/>
      <dgm:spPr/>
      <dgm:t>
        <a:bodyPr/>
        <a:lstStyle/>
        <a:p>
          <a:endParaRPr lang="en-US"/>
        </a:p>
      </dgm:t>
    </dgm:pt>
    <dgm:pt modelId="{D95790D4-EF1C-4D9D-928D-D9ABA5EE3368}" type="sibTrans" cxnId="{EF2FBDD7-EF9B-4196-8838-E7ED62FEA69B}">
      <dgm:prSet/>
      <dgm:spPr/>
      <dgm:t>
        <a:bodyPr/>
        <a:lstStyle/>
        <a:p>
          <a:endParaRPr lang="en-US"/>
        </a:p>
      </dgm:t>
    </dgm:pt>
    <dgm:pt modelId="{E8B6E6EA-1F45-481F-8775-FF88BB750837}">
      <dgm:prSet phldrT="[Текст]" custT="1"/>
      <dgm:spPr/>
      <dgm:t>
        <a:bodyPr/>
        <a:lstStyle/>
        <a:p>
          <a:r>
            <a:rPr lang="ru-RU" sz="900" dirty="0" smtClean="0"/>
            <a:t>Мануфактуры</a:t>
          </a:r>
          <a:endParaRPr lang="en-US" sz="900" dirty="0"/>
        </a:p>
      </dgm:t>
    </dgm:pt>
    <dgm:pt modelId="{4FEFB9DB-98ED-4B32-9530-0B90E46DDC1F}" type="parTrans" cxnId="{36260F2A-3AC4-49FB-89CA-C5A9ED387B39}">
      <dgm:prSet/>
      <dgm:spPr/>
      <dgm:t>
        <a:bodyPr/>
        <a:lstStyle/>
        <a:p>
          <a:endParaRPr lang="en-US"/>
        </a:p>
      </dgm:t>
    </dgm:pt>
    <dgm:pt modelId="{C4153A07-D840-41CA-A700-554877583CE5}" type="sibTrans" cxnId="{36260F2A-3AC4-49FB-89CA-C5A9ED387B39}">
      <dgm:prSet/>
      <dgm:spPr/>
      <dgm:t>
        <a:bodyPr/>
        <a:lstStyle/>
        <a:p>
          <a:endParaRPr lang="en-US"/>
        </a:p>
      </dgm:t>
    </dgm:pt>
    <dgm:pt modelId="{198C4389-7F73-4BB0-A4B4-045B09B6A2A3}">
      <dgm:prSet phldrT="[Текст]" custT="1"/>
      <dgm:spPr/>
      <dgm:t>
        <a:bodyPr/>
        <a:lstStyle/>
        <a:p>
          <a:r>
            <a:rPr lang="ru-RU" sz="900" dirty="0" smtClean="0"/>
            <a:t>Административно-</a:t>
          </a:r>
        </a:p>
        <a:p>
          <a:r>
            <a:rPr lang="ru-RU" sz="900" dirty="0" smtClean="0"/>
            <a:t>Территориальное</a:t>
          </a:r>
        </a:p>
        <a:p>
          <a:r>
            <a:rPr lang="ru-RU" sz="900" dirty="0" smtClean="0"/>
            <a:t>управление</a:t>
          </a:r>
          <a:endParaRPr lang="en-US" sz="900" dirty="0"/>
        </a:p>
      </dgm:t>
    </dgm:pt>
    <dgm:pt modelId="{B3BFF8EE-3786-4CCD-BABE-7B16208CDF8A}" type="parTrans" cxnId="{76A31D55-0B68-4A0D-87D3-95A039AA3686}">
      <dgm:prSet/>
      <dgm:spPr/>
      <dgm:t>
        <a:bodyPr/>
        <a:lstStyle/>
        <a:p>
          <a:endParaRPr lang="en-US"/>
        </a:p>
      </dgm:t>
    </dgm:pt>
    <dgm:pt modelId="{9AFA37E3-33CC-479D-AF03-F3F4D1544437}" type="sibTrans" cxnId="{76A31D55-0B68-4A0D-87D3-95A039AA3686}">
      <dgm:prSet/>
      <dgm:spPr/>
      <dgm:t>
        <a:bodyPr/>
        <a:lstStyle/>
        <a:p>
          <a:endParaRPr lang="en-US"/>
        </a:p>
      </dgm:t>
    </dgm:pt>
    <dgm:pt modelId="{16AF5FA7-C100-4D01-BE07-1BBE7446FE4B}">
      <dgm:prSet phldrT="[Текст]" custT="1"/>
      <dgm:spPr/>
      <dgm:t>
        <a:bodyPr/>
        <a:lstStyle/>
        <a:p>
          <a:r>
            <a:rPr lang="ru-RU" sz="900" dirty="0" smtClean="0"/>
            <a:t>Губернии</a:t>
          </a:r>
          <a:endParaRPr lang="en-US" sz="900" dirty="0"/>
        </a:p>
      </dgm:t>
    </dgm:pt>
    <dgm:pt modelId="{C8DA7736-AD70-46EB-BA8A-013F0A3D14F4}" type="parTrans" cxnId="{E98D2CA6-2580-40FF-812E-33E8123375B7}">
      <dgm:prSet/>
      <dgm:spPr/>
      <dgm:t>
        <a:bodyPr/>
        <a:lstStyle/>
        <a:p>
          <a:endParaRPr lang="en-US"/>
        </a:p>
      </dgm:t>
    </dgm:pt>
    <dgm:pt modelId="{D220F05E-9CEE-425B-A288-24A4AE849C40}" type="sibTrans" cxnId="{E98D2CA6-2580-40FF-812E-33E8123375B7}">
      <dgm:prSet/>
      <dgm:spPr/>
      <dgm:t>
        <a:bodyPr/>
        <a:lstStyle/>
        <a:p>
          <a:endParaRPr lang="en-US"/>
        </a:p>
      </dgm:t>
    </dgm:pt>
    <dgm:pt modelId="{276F9742-C0DB-4504-BABB-D3DA64D83541}">
      <dgm:prSet phldrT="[Текст]" custT="1"/>
      <dgm:spPr/>
      <dgm:t>
        <a:bodyPr/>
        <a:lstStyle/>
        <a:p>
          <a:r>
            <a:rPr lang="ru-RU" sz="900" dirty="0" smtClean="0"/>
            <a:t>Табель о рангах</a:t>
          </a:r>
        </a:p>
      </dgm:t>
    </dgm:pt>
    <dgm:pt modelId="{52A1E84E-84AB-4F66-A2D8-34D676EDE91C}" type="parTrans" cxnId="{E26F13C0-29CA-42FF-8FC8-05B1581EB034}">
      <dgm:prSet/>
      <dgm:spPr/>
      <dgm:t>
        <a:bodyPr/>
        <a:lstStyle/>
        <a:p>
          <a:endParaRPr lang="en-US"/>
        </a:p>
      </dgm:t>
    </dgm:pt>
    <dgm:pt modelId="{E88DB6DD-A6CE-4B92-A9F9-E85E98F08A5E}" type="sibTrans" cxnId="{E26F13C0-29CA-42FF-8FC8-05B1581EB034}">
      <dgm:prSet/>
      <dgm:spPr/>
      <dgm:t>
        <a:bodyPr/>
        <a:lstStyle/>
        <a:p>
          <a:endParaRPr lang="en-US"/>
        </a:p>
      </dgm:t>
    </dgm:pt>
    <dgm:pt modelId="{ED360A0E-D3B0-4D2F-AC76-8A65096EB5FE}">
      <dgm:prSet phldrT="[Текст]" custT="1"/>
      <dgm:spPr/>
      <dgm:t>
        <a:bodyPr/>
        <a:lstStyle/>
        <a:p>
          <a:r>
            <a:rPr lang="ru-RU" sz="900" dirty="0" smtClean="0"/>
            <a:t>Главный</a:t>
          </a:r>
        </a:p>
        <a:p>
          <a:r>
            <a:rPr lang="ru-RU" sz="900" dirty="0" smtClean="0"/>
            <a:t>магистрат</a:t>
          </a:r>
          <a:endParaRPr lang="en-US" sz="900" dirty="0"/>
        </a:p>
      </dgm:t>
    </dgm:pt>
    <dgm:pt modelId="{D9A8226A-EC37-4E12-A5ED-D4A9B5C9F755}" type="parTrans" cxnId="{8F2D5D2A-480A-4FF4-B9B4-1A902118F352}">
      <dgm:prSet/>
      <dgm:spPr/>
      <dgm:t>
        <a:bodyPr/>
        <a:lstStyle/>
        <a:p>
          <a:endParaRPr lang="en-US"/>
        </a:p>
      </dgm:t>
    </dgm:pt>
    <dgm:pt modelId="{5CB33DCD-8548-445F-A85A-03CC9FE5C873}" type="sibTrans" cxnId="{8F2D5D2A-480A-4FF4-B9B4-1A902118F352}">
      <dgm:prSet/>
      <dgm:spPr/>
      <dgm:t>
        <a:bodyPr/>
        <a:lstStyle/>
        <a:p>
          <a:endParaRPr lang="en-US"/>
        </a:p>
      </dgm:t>
    </dgm:pt>
    <dgm:pt modelId="{7463EE03-871F-4E51-9159-4F19285BC022}">
      <dgm:prSet phldrT="[Текст]" custT="1"/>
      <dgm:spPr/>
      <dgm:t>
        <a:bodyPr/>
        <a:lstStyle/>
        <a:p>
          <a:r>
            <a:rPr lang="ru-RU" sz="900" dirty="0" smtClean="0"/>
            <a:t>Армия и флот</a:t>
          </a:r>
          <a:endParaRPr lang="en-US" sz="900" dirty="0"/>
        </a:p>
      </dgm:t>
    </dgm:pt>
    <dgm:pt modelId="{CFBABD50-FC03-4B14-AA6E-D410FE04C02D}" type="parTrans" cxnId="{8766DB43-2335-4F65-97D5-352CDA6794D0}">
      <dgm:prSet/>
      <dgm:spPr/>
      <dgm:t>
        <a:bodyPr/>
        <a:lstStyle/>
        <a:p>
          <a:endParaRPr lang="en-US"/>
        </a:p>
      </dgm:t>
    </dgm:pt>
    <dgm:pt modelId="{417B88E4-8A80-4FD5-B6C2-B0ED8A88DBB6}" type="sibTrans" cxnId="{8766DB43-2335-4F65-97D5-352CDA6794D0}">
      <dgm:prSet/>
      <dgm:spPr/>
      <dgm:t>
        <a:bodyPr/>
        <a:lstStyle/>
        <a:p>
          <a:endParaRPr lang="en-US"/>
        </a:p>
      </dgm:t>
    </dgm:pt>
    <dgm:pt modelId="{D2EB4B15-4731-4043-B9E0-65B7F50AABCC}">
      <dgm:prSet phldrT="[Текст]" custT="1"/>
      <dgm:spPr/>
      <dgm:t>
        <a:bodyPr/>
        <a:lstStyle/>
        <a:p>
          <a:r>
            <a:rPr lang="ru-RU" sz="900" dirty="0" smtClean="0"/>
            <a:t>Рост промышленности</a:t>
          </a:r>
        </a:p>
        <a:p>
          <a:r>
            <a:rPr lang="ru-RU" sz="900" dirty="0" smtClean="0"/>
            <a:t>И торговли</a:t>
          </a:r>
          <a:endParaRPr lang="en-US" sz="900" dirty="0"/>
        </a:p>
      </dgm:t>
    </dgm:pt>
    <dgm:pt modelId="{8A25C3A0-7F9E-45DC-91DE-A691ECC2A566}" type="parTrans" cxnId="{5E229EE9-0666-4C39-A2BD-64D3FC0E3F71}">
      <dgm:prSet/>
      <dgm:spPr/>
      <dgm:t>
        <a:bodyPr/>
        <a:lstStyle/>
        <a:p>
          <a:endParaRPr lang="en-US"/>
        </a:p>
      </dgm:t>
    </dgm:pt>
    <dgm:pt modelId="{2D970D8F-CCE3-446C-82D7-2A89442B2991}" type="sibTrans" cxnId="{5E229EE9-0666-4C39-A2BD-64D3FC0E3F71}">
      <dgm:prSet/>
      <dgm:spPr/>
      <dgm:t>
        <a:bodyPr/>
        <a:lstStyle/>
        <a:p>
          <a:endParaRPr lang="en-US"/>
        </a:p>
      </dgm:t>
    </dgm:pt>
    <dgm:pt modelId="{7253F023-1534-4210-92A7-9DAE03419535}">
      <dgm:prSet phldrT="[Текст]" custT="1"/>
      <dgm:spPr/>
      <dgm:t>
        <a:bodyPr/>
        <a:lstStyle/>
        <a:p>
          <a:r>
            <a:rPr lang="ru-RU" sz="900" dirty="0" smtClean="0"/>
            <a:t>Протекционизм</a:t>
          </a:r>
          <a:endParaRPr lang="en-US" sz="900" dirty="0"/>
        </a:p>
      </dgm:t>
    </dgm:pt>
    <dgm:pt modelId="{EABD35E9-A29D-4FCE-B400-BF800D200214}" type="parTrans" cxnId="{996976DE-7294-48F4-A437-D40EAB040657}">
      <dgm:prSet/>
      <dgm:spPr/>
      <dgm:t>
        <a:bodyPr/>
        <a:lstStyle/>
        <a:p>
          <a:endParaRPr lang="en-US"/>
        </a:p>
      </dgm:t>
    </dgm:pt>
    <dgm:pt modelId="{D7A47FEE-ECC4-441F-98B6-EB61C984B8E7}" type="sibTrans" cxnId="{996976DE-7294-48F4-A437-D40EAB040657}">
      <dgm:prSet/>
      <dgm:spPr/>
      <dgm:t>
        <a:bodyPr/>
        <a:lstStyle/>
        <a:p>
          <a:endParaRPr lang="en-US"/>
        </a:p>
      </dgm:t>
    </dgm:pt>
    <dgm:pt modelId="{43B0AC9D-0DF7-4B65-9457-7714D0404E16}" type="pres">
      <dgm:prSet presAssocID="{64BFB960-1D15-4A9C-9D40-41E4B84AA29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2BD28D0-F3CB-49B0-A190-8EDFEC8CBE04}" type="pres">
      <dgm:prSet presAssocID="{1F791716-8670-4F1F-B5DC-CF1C6A9EB10E}" presName="node" presStyleLbl="node1" presStyleIdx="0" presStyleCnt="24" custScaleX="14063" custScaleY="8364" custLinFactNeighborX="4295" custLinFactNeighborY="-9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AC35F6-203C-48C1-8618-0FE2253822E6}" type="pres">
      <dgm:prSet presAssocID="{39A20FA9-C4D2-40ED-BF30-854CE82FEA4B}" presName="sibTrans" presStyleCnt="0"/>
      <dgm:spPr/>
    </dgm:pt>
    <dgm:pt modelId="{82F89A58-16DA-4CA7-9934-321F90A3616A}" type="pres">
      <dgm:prSet presAssocID="{73EF1B0F-27C5-4418-873F-EFEE8D9F3B7D}" presName="node" presStyleLbl="node1" presStyleIdx="1" presStyleCnt="24" custScaleX="14063" custScaleY="8364" custLinFactNeighborX="24198" custLinFactNeighborY="910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BCD872-66E0-4B9F-BE26-B632DFF1EA67}" type="pres">
      <dgm:prSet presAssocID="{888DEEF8-B059-4D96-9DF8-3284757E5026}" presName="sibTrans" presStyleCnt="0"/>
      <dgm:spPr/>
    </dgm:pt>
    <dgm:pt modelId="{94A7634D-3AE0-4705-B1AC-FC34F4C4D0FF}" type="pres">
      <dgm:prSet presAssocID="{2AE2BC1D-2AF8-4C46-A18F-503279A0A361}" presName="node" presStyleLbl="node1" presStyleIdx="2" presStyleCnt="24" custScaleX="14063" custScaleY="8364" custLinFactNeighborX="42377" custLinFactNeighborY="465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5D4C69-2502-486A-8719-6C2C01E86C63}" type="pres">
      <dgm:prSet presAssocID="{23326CCD-A87E-4044-8EAE-93FCD2E1050E}" presName="sibTrans" presStyleCnt="0"/>
      <dgm:spPr/>
    </dgm:pt>
    <dgm:pt modelId="{A4199F77-40B3-44BD-9E64-24BCCECEACEA}" type="pres">
      <dgm:prSet presAssocID="{4DAF93D4-4434-4849-8F2B-B51D178A505A}" presName="node" presStyleLbl="node1" presStyleIdx="3" presStyleCnt="24" custScaleX="14063" custScaleY="8364" custLinFactNeighborX="18314" custLinFactNeighborY="-9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C5B83E-FD22-47E1-8309-DAD28F793947}" type="pres">
      <dgm:prSet presAssocID="{C0D5A0D7-1A33-40AB-9893-E7068B869901}" presName="sibTrans" presStyleCnt="0"/>
      <dgm:spPr/>
    </dgm:pt>
    <dgm:pt modelId="{006608A3-0A17-4C05-B6FE-249DE371B9C0}" type="pres">
      <dgm:prSet presAssocID="{FB6B9DBC-3C5E-48CB-ABBA-443A4B876C8E}" presName="node" presStyleLbl="node1" presStyleIdx="4" presStyleCnt="24" custScaleX="14063" custScaleY="8364" custLinFactNeighborX="-91957" custLinFactNeighborY="91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B87BF2-C4C0-4358-8F84-5871B6F9C98E}" type="pres">
      <dgm:prSet presAssocID="{9316271D-C17F-47E0-9524-CCF6F13B089F}" presName="sibTrans" presStyleCnt="0"/>
      <dgm:spPr/>
    </dgm:pt>
    <dgm:pt modelId="{ACA377AF-8297-4621-8508-3471848922B1}" type="pres">
      <dgm:prSet presAssocID="{0B00DC02-972A-466F-8254-FDF6E1951296}" presName="node" presStyleLbl="node1" presStyleIdx="5" presStyleCnt="24" custScaleX="14063" custScaleY="8364" custLinFactNeighborX="3990" custLinFactNeighborY="-102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67CCB3-778B-4BF6-AF97-4D45B054712D}" type="pres">
      <dgm:prSet presAssocID="{9441F34D-E4DF-47CE-9CE2-6553A7728BF8}" presName="sibTrans" presStyleCnt="0"/>
      <dgm:spPr/>
    </dgm:pt>
    <dgm:pt modelId="{F747CFE2-30F0-4836-BBD7-E4F5837553CF}" type="pres">
      <dgm:prSet presAssocID="{EBD18101-9560-448E-8FC2-3DFA9CB41C71}" presName="node" presStyleLbl="node1" presStyleIdx="6" presStyleCnt="24" custScaleX="13453" custScaleY="19713" custLinFactNeighborX="23893" custLinFactNeighborY="-245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1EBB85-1C73-4AC3-B422-E5DAAEF71AEC}" type="pres">
      <dgm:prSet presAssocID="{EEAAC99A-8C96-407D-9D91-DAB23EA1F979}" presName="sibTrans" presStyleCnt="0"/>
      <dgm:spPr/>
    </dgm:pt>
    <dgm:pt modelId="{DD83BC2A-CFBC-44E7-B7F0-B36C63833009}" type="pres">
      <dgm:prSet presAssocID="{3DD76502-1936-485D-A681-4B831208315B}" presName="node" presStyleLbl="node1" presStyleIdx="7" presStyleCnt="24" custScaleX="14063" custScaleY="8364" custLinFactNeighborX="42682" custLinFactNeighborY="-114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D3C524-5375-4C0A-B4E5-A8845B709B38}" type="pres">
      <dgm:prSet presAssocID="{9741F729-4C47-4067-A732-D6A857DE157C}" presName="sibTrans" presStyleCnt="0"/>
      <dgm:spPr/>
    </dgm:pt>
    <dgm:pt modelId="{44CA437E-CC46-4B7C-94BF-3C4AA3F8061C}" type="pres">
      <dgm:prSet presAssocID="{FDE0318C-C41A-4263-8078-8FC18D5A5CF3}" presName="node" presStyleLbl="node1" presStyleIdx="8" presStyleCnt="24" custScaleX="14063" custScaleY="8364" custLinFactNeighborX="18619" custLinFactNeighborY="-215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CE86C1-7102-4489-A38C-E860CCB4486C}" type="pres">
      <dgm:prSet presAssocID="{D25D8197-28AA-4258-95CC-EAD9E0EC9C65}" presName="sibTrans" presStyleCnt="0"/>
      <dgm:spPr/>
    </dgm:pt>
    <dgm:pt modelId="{C66FDF08-54F4-4E83-A859-928AF9882374}" type="pres">
      <dgm:prSet presAssocID="{C5C4FB7D-5D75-454A-B195-1580BA5932DF}" presName="node" presStyleLbl="node1" presStyleIdx="9" presStyleCnt="24" custScaleX="14063" custScaleY="8364" custLinFactNeighborX="-91652" custLinFactNeighborY="28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9BFC7E-900D-49FA-9773-182A503924FE}" type="pres">
      <dgm:prSet presAssocID="{4E2305A3-DA1F-455A-8848-C7BCC48335FC}" presName="sibTrans" presStyleCnt="0"/>
      <dgm:spPr/>
    </dgm:pt>
    <dgm:pt modelId="{C2FF5028-9F99-4F78-80AB-CCD41E59BD93}" type="pres">
      <dgm:prSet presAssocID="{E67F5CE9-F312-4F2C-B7A0-0E1185804AB8}" presName="node" presStyleLbl="node1" presStyleIdx="10" presStyleCnt="24" custScaleX="14063" custScaleY="8364" custLinFactNeighborX="4295" custLinFactNeighborY="-165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BEF5A3-B8C1-4C58-8653-092419478CD7}" type="pres">
      <dgm:prSet presAssocID="{C8BF5A56-44D0-4ECD-9A4C-D8737DAD1C82}" presName="sibTrans" presStyleCnt="0"/>
      <dgm:spPr/>
    </dgm:pt>
    <dgm:pt modelId="{DF996729-6CC6-4F70-9BB0-A2F40A0F1C36}" type="pres">
      <dgm:prSet presAssocID="{D54CE064-5C81-4826-9DE6-C102B418F9F8}" presName="node" presStyleLbl="node1" presStyleIdx="11" presStyleCnt="24" custScaleX="14063" custScaleY="8364" custLinFactNeighborX="24198" custLinFactNeighborY="555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884873-ECF6-4D2D-B058-8EC57D7D7C36}" type="pres">
      <dgm:prSet presAssocID="{2DC9A4FA-B12D-4695-B5E1-FC66F3F04B1F}" presName="sibTrans" presStyleCnt="0"/>
      <dgm:spPr/>
    </dgm:pt>
    <dgm:pt modelId="{EBD0A70C-5065-47B5-AEAE-C497D5211824}" type="pres">
      <dgm:prSet presAssocID="{5542DF78-7375-47AB-A6EF-3D8C2C8A8E72}" presName="node" presStyleLbl="node1" presStyleIdx="12" presStyleCnt="24" custScaleX="14063" custScaleY="8364" custLinFactNeighborX="42377" custLinFactNeighborY="-278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78BC17-790A-450F-AF52-15654D3834C3}" type="pres">
      <dgm:prSet presAssocID="{6F463D8B-A24B-4680-9C24-A0FEFAE18C49}" presName="sibTrans" presStyleCnt="0"/>
      <dgm:spPr/>
    </dgm:pt>
    <dgm:pt modelId="{ACE1DFB0-0755-4128-A49B-C2CD479ED823}" type="pres">
      <dgm:prSet presAssocID="{D55361FF-4172-459F-9765-0DDECDF02AE5}" presName="node" presStyleLbl="node1" presStyleIdx="13" presStyleCnt="24" custScaleX="14063" custScaleY="8364" custLinFactNeighborX="-23928" custLinFactNeighborY="138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B30874-B2B1-44CE-915D-C6904EBEEF9B}" type="pres">
      <dgm:prSet presAssocID="{EACAD4D4-5B11-4D8B-83EC-8615F7C8106F}" presName="sibTrans" presStyleCnt="0"/>
      <dgm:spPr/>
    </dgm:pt>
    <dgm:pt modelId="{3F8C5EA0-52AB-495E-8E73-BCFFD5BE6EA9}" type="pres">
      <dgm:prSet presAssocID="{93512DA5-C14F-49AC-A7F2-F6FBF13AF63A}" presName="node" presStyleLbl="node1" presStyleIdx="14" presStyleCnt="24" custScaleX="14063" custScaleY="8364" custLinFactNeighborX="-91957" custLinFactNeighborY="150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441725-0BD1-4BCF-8AA8-DD95A41AC5C4}" type="pres">
      <dgm:prSet presAssocID="{126D3E0F-26BB-463A-8B42-F7093FCA86B4}" presName="sibTrans" presStyleCnt="0"/>
      <dgm:spPr/>
    </dgm:pt>
    <dgm:pt modelId="{69F8B0DA-AD15-4C62-B734-0335130B9432}" type="pres">
      <dgm:prSet presAssocID="{BF711A62-ACD0-4CFC-901E-4B2E6D6E02AF}" presName="node" presStyleLbl="node1" presStyleIdx="15" presStyleCnt="24" custScaleX="14063" custScaleY="8364" custLinFactNeighborX="36856" custLinFactNeighborY="-602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7CF0FC-0572-40D6-B67B-074294DF39B3}" type="pres">
      <dgm:prSet presAssocID="{D95790D4-EF1C-4D9D-928D-D9ABA5EE3368}" presName="sibTrans" presStyleCnt="0"/>
      <dgm:spPr/>
    </dgm:pt>
    <dgm:pt modelId="{DB4C8976-36DA-4284-B42A-A2BD9735CDD4}" type="pres">
      <dgm:prSet presAssocID="{E8B6E6EA-1F45-481F-8775-FF88BB750837}" presName="node" presStyleLbl="node1" presStyleIdx="16" presStyleCnt="24" custScaleX="14063" custScaleY="8364" custLinFactNeighborX="-31173" custLinFactNeighborY="14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4F50A2-C594-45C2-A020-3C01611F953D}" type="pres">
      <dgm:prSet presAssocID="{C4153A07-D840-41CA-A700-554877583CE5}" presName="sibTrans" presStyleCnt="0"/>
      <dgm:spPr/>
    </dgm:pt>
    <dgm:pt modelId="{B459A205-F605-4309-9C0B-C3E7B8E098F4}" type="pres">
      <dgm:prSet presAssocID="{198C4389-7F73-4BB0-A4B4-045B09B6A2A3}" presName="node" presStyleLbl="node1" presStyleIdx="17" presStyleCnt="24" custScaleX="15316" custScaleY="14591" custLinFactNeighborX="-12132" custLinFactNeighborY="-356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52345C-094C-468D-BB6F-A3A465EDD896}" type="pres">
      <dgm:prSet presAssocID="{9AFA37E3-33CC-479D-AF03-F3F4D1544437}" presName="sibTrans" presStyleCnt="0"/>
      <dgm:spPr/>
    </dgm:pt>
    <dgm:pt modelId="{F3DE5BCE-22C6-44D9-808C-B7B13102D61B}" type="pres">
      <dgm:prSet presAssocID="{16AF5FA7-C100-4D01-BE07-1BBE7446FE4B}" presName="node" presStyleLbl="node1" presStyleIdx="18" presStyleCnt="24" custScaleX="14063" custScaleY="8364" custLinFactNeighborX="-80552" custLinFactNeighborY="-288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B5F65A-1C9A-4A6D-B20E-27DC557F7784}" type="pres">
      <dgm:prSet presAssocID="{D220F05E-9CEE-425B-A288-24A4AE849C40}" presName="sibTrans" presStyleCnt="0"/>
      <dgm:spPr/>
    </dgm:pt>
    <dgm:pt modelId="{A84EA7AF-871D-423C-A6AB-BC0D1EC27920}" type="pres">
      <dgm:prSet presAssocID="{276F9742-C0DB-4504-BABB-D3DA64D83541}" presName="node" presStyleLbl="node1" presStyleIdx="19" presStyleCnt="24" custScaleX="14063" custScaleY="8364" custLinFactNeighborX="90503" custLinFactNeighborY="-395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AE9476-A5B7-4C07-8CC4-E9F3F1790A68}" type="pres">
      <dgm:prSet presAssocID="{E88DB6DD-A6CE-4B92-A9F9-E85E98F08A5E}" presName="sibTrans" presStyleCnt="0"/>
      <dgm:spPr/>
    </dgm:pt>
    <dgm:pt modelId="{D67083DF-2DE1-4E03-A6F5-0AE3AFB38544}" type="pres">
      <dgm:prSet presAssocID="{ED360A0E-D3B0-4D2F-AC76-8A65096EB5FE}" presName="node" presStyleLbl="node1" presStyleIdx="20" presStyleCnt="24" custScaleX="14063" custScaleY="8364" custLinFactNeighborX="66440" custLinFactNeighborY="-568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B54948-24A5-45C0-9269-30B2DBB99063}" type="pres">
      <dgm:prSet presAssocID="{5CB33DCD-8548-445F-A85A-03CC9FE5C873}" presName="sibTrans" presStyleCnt="0"/>
      <dgm:spPr/>
    </dgm:pt>
    <dgm:pt modelId="{E59A226E-C844-474C-A35B-90FC4E56FEF7}" type="pres">
      <dgm:prSet presAssocID="{7463EE03-871F-4E51-9159-4F19285BC022}" presName="node" presStyleLbl="node1" presStyleIdx="21" presStyleCnt="24" custScaleX="14063" custScaleY="8364" custLinFactNeighborX="135" custLinFactNeighborY="-122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E82557-3D47-42F9-811B-B5ABE39424CA}" type="pres">
      <dgm:prSet presAssocID="{417B88E4-8A80-4FD5-B6C2-B0ED8A88DBB6}" presName="sibTrans" presStyleCnt="0"/>
      <dgm:spPr/>
    </dgm:pt>
    <dgm:pt modelId="{A3A04119-F2F0-4BD8-A23F-DD1429DDA3F4}" type="pres">
      <dgm:prSet presAssocID="{D2EB4B15-4731-4043-B9E0-65B7F50AABCC}" presName="node" presStyleLbl="node1" presStyleIdx="22" presStyleCnt="24" custScaleX="14063" custScaleY="8364" custLinFactNeighborX="18314" custLinFactNeighborY="-194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ED0F4A-D294-45E8-BC47-BCE424911FEA}" type="pres">
      <dgm:prSet presAssocID="{2D970D8F-CCE3-446C-82D7-2A89442B2991}" presName="sibTrans" presStyleCnt="0"/>
      <dgm:spPr/>
    </dgm:pt>
    <dgm:pt modelId="{780A9C3C-27CF-4E84-86A1-E36AF9C5084B}" type="pres">
      <dgm:prSet presAssocID="{7253F023-1534-4210-92A7-9DAE03419535}" presName="node" presStyleLbl="node1" presStyleIdx="23" presStyleCnt="24" custScaleX="14063" custScaleY="8364" custLinFactNeighborX="-91957" custLinFactNeighborY="-151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5C60579-D66B-4DF2-BD37-D6A96FA193BB}" srcId="{64BFB960-1D15-4A9C-9D40-41E4B84AA295}" destId="{73EF1B0F-27C5-4418-873F-EFEE8D9F3B7D}" srcOrd="1" destOrd="0" parTransId="{DE314FA6-6839-4205-9069-D361BF0162AB}" sibTransId="{888DEEF8-B059-4D96-9DF8-3284757E5026}"/>
    <dgm:cxn modelId="{B6597354-4C0F-4CDD-B4E9-02161407D130}" type="presOf" srcId="{5542DF78-7375-47AB-A6EF-3D8C2C8A8E72}" destId="{EBD0A70C-5065-47B5-AEAE-C497D5211824}" srcOrd="0" destOrd="0" presId="urn:microsoft.com/office/officeart/2005/8/layout/default"/>
    <dgm:cxn modelId="{8F161452-B5F6-4463-8458-E91F0C510F20}" srcId="{64BFB960-1D15-4A9C-9D40-41E4B84AA295}" destId="{0B00DC02-972A-466F-8254-FDF6E1951296}" srcOrd="5" destOrd="0" parTransId="{BB18A870-52B8-47E2-AB99-9C3F0F8B15C3}" sibTransId="{9441F34D-E4DF-47CE-9CE2-6553A7728BF8}"/>
    <dgm:cxn modelId="{8A3D8D28-4517-415E-9CF3-F9864C5DD24C}" type="presOf" srcId="{7253F023-1534-4210-92A7-9DAE03419535}" destId="{780A9C3C-27CF-4E84-86A1-E36AF9C5084B}" srcOrd="0" destOrd="0" presId="urn:microsoft.com/office/officeart/2005/8/layout/default"/>
    <dgm:cxn modelId="{16CB76E1-D5AE-4713-A75A-66310A37B62B}" type="presOf" srcId="{198C4389-7F73-4BB0-A4B4-045B09B6A2A3}" destId="{B459A205-F605-4309-9C0B-C3E7B8E098F4}" srcOrd="0" destOrd="0" presId="urn:microsoft.com/office/officeart/2005/8/layout/default"/>
    <dgm:cxn modelId="{E26F13C0-29CA-42FF-8FC8-05B1581EB034}" srcId="{64BFB960-1D15-4A9C-9D40-41E4B84AA295}" destId="{276F9742-C0DB-4504-BABB-D3DA64D83541}" srcOrd="19" destOrd="0" parTransId="{52A1E84E-84AB-4F66-A2D8-34D676EDE91C}" sibTransId="{E88DB6DD-A6CE-4B92-A9F9-E85E98F08A5E}"/>
    <dgm:cxn modelId="{DCF7BA42-DB24-46C5-9FFD-7366491718D5}" srcId="{64BFB960-1D15-4A9C-9D40-41E4B84AA295}" destId="{93512DA5-C14F-49AC-A7F2-F6FBF13AF63A}" srcOrd="14" destOrd="0" parTransId="{03E30B36-C4CF-432B-85B6-2C52991C44FC}" sibTransId="{126D3E0F-26BB-463A-8B42-F7093FCA86B4}"/>
    <dgm:cxn modelId="{E98D2CA6-2580-40FF-812E-33E8123375B7}" srcId="{64BFB960-1D15-4A9C-9D40-41E4B84AA295}" destId="{16AF5FA7-C100-4D01-BE07-1BBE7446FE4B}" srcOrd="18" destOrd="0" parTransId="{C8DA7736-AD70-46EB-BA8A-013F0A3D14F4}" sibTransId="{D220F05E-9CEE-425B-A288-24A4AE849C40}"/>
    <dgm:cxn modelId="{65D20A47-D168-4DEF-A278-02109AA6A7E5}" type="presOf" srcId="{D55361FF-4172-459F-9765-0DDECDF02AE5}" destId="{ACE1DFB0-0755-4128-A49B-C2CD479ED823}" srcOrd="0" destOrd="0" presId="urn:microsoft.com/office/officeart/2005/8/layout/default"/>
    <dgm:cxn modelId="{FC0CC313-A7B6-4FC2-8829-B5C628F33E23}" srcId="{64BFB960-1D15-4A9C-9D40-41E4B84AA295}" destId="{5542DF78-7375-47AB-A6EF-3D8C2C8A8E72}" srcOrd="12" destOrd="0" parTransId="{F02C9F0A-9FF8-42AB-8394-7BA3E206C87A}" sibTransId="{6F463D8B-A24B-4680-9C24-A0FEFAE18C49}"/>
    <dgm:cxn modelId="{9DA0C251-FAB6-4D2B-AB21-9FA6A2D8383C}" type="presOf" srcId="{7463EE03-871F-4E51-9159-4F19285BC022}" destId="{E59A226E-C844-474C-A35B-90FC4E56FEF7}" srcOrd="0" destOrd="0" presId="urn:microsoft.com/office/officeart/2005/8/layout/default"/>
    <dgm:cxn modelId="{CAB5ECAC-9132-4E11-BFCB-A58C91988E91}" type="presOf" srcId="{16AF5FA7-C100-4D01-BE07-1BBE7446FE4B}" destId="{F3DE5BCE-22C6-44D9-808C-B7B13102D61B}" srcOrd="0" destOrd="0" presId="urn:microsoft.com/office/officeart/2005/8/layout/default"/>
    <dgm:cxn modelId="{EA8BDC7B-7962-460F-AECB-D8682431C947}" srcId="{64BFB960-1D15-4A9C-9D40-41E4B84AA295}" destId="{D54CE064-5C81-4826-9DE6-C102B418F9F8}" srcOrd="11" destOrd="0" parTransId="{A3E1599C-2B30-43F3-93D3-F1971E09BD7A}" sibTransId="{2DC9A4FA-B12D-4695-B5E1-FC66F3F04B1F}"/>
    <dgm:cxn modelId="{E6B9ADCA-B3E1-4D6A-8F37-8511436BF53B}" srcId="{64BFB960-1D15-4A9C-9D40-41E4B84AA295}" destId="{2AE2BC1D-2AF8-4C46-A18F-503279A0A361}" srcOrd="2" destOrd="0" parTransId="{B4932185-9873-487D-96BA-85689AA38D41}" sibTransId="{23326CCD-A87E-4044-8EAE-93FCD2E1050E}"/>
    <dgm:cxn modelId="{968408F7-6B58-4CEB-A43E-140AA59318AE}" type="presOf" srcId="{2AE2BC1D-2AF8-4C46-A18F-503279A0A361}" destId="{94A7634D-3AE0-4705-B1AC-FC34F4C4D0FF}" srcOrd="0" destOrd="0" presId="urn:microsoft.com/office/officeart/2005/8/layout/default"/>
    <dgm:cxn modelId="{EF2FBDD7-EF9B-4196-8838-E7ED62FEA69B}" srcId="{64BFB960-1D15-4A9C-9D40-41E4B84AA295}" destId="{BF711A62-ACD0-4CFC-901E-4B2E6D6E02AF}" srcOrd="15" destOrd="0" parTransId="{96C7B08C-1E1F-4EA4-89C3-B9761254A8BE}" sibTransId="{D95790D4-EF1C-4D9D-928D-D9ABA5EE3368}"/>
    <dgm:cxn modelId="{4A679239-2468-48C3-AB6E-D1647B4F2438}" type="presOf" srcId="{64BFB960-1D15-4A9C-9D40-41E4B84AA295}" destId="{43B0AC9D-0DF7-4B65-9457-7714D0404E16}" srcOrd="0" destOrd="0" presId="urn:microsoft.com/office/officeart/2005/8/layout/default"/>
    <dgm:cxn modelId="{65EBA417-B924-42B5-85B0-BB7DC60C7970}" srcId="{64BFB960-1D15-4A9C-9D40-41E4B84AA295}" destId="{E67F5CE9-F312-4F2C-B7A0-0E1185804AB8}" srcOrd="10" destOrd="0" parTransId="{F5F4E53E-D7FE-4BE1-8F9B-50080F242348}" sibTransId="{C8BF5A56-44D0-4ECD-9A4C-D8737DAD1C82}"/>
    <dgm:cxn modelId="{996976DE-7294-48F4-A437-D40EAB040657}" srcId="{64BFB960-1D15-4A9C-9D40-41E4B84AA295}" destId="{7253F023-1534-4210-92A7-9DAE03419535}" srcOrd="23" destOrd="0" parTransId="{EABD35E9-A29D-4FCE-B400-BF800D200214}" sibTransId="{D7A47FEE-ECC4-441F-98B6-EB61C984B8E7}"/>
    <dgm:cxn modelId="{BADD5073-1FBF-4543-A8E0-F426E4268F86}" type="presOf" srcId="{FB6B9DBC-3C5E-48CB-ABBA-443A4B876C8E}" destId="{006608A3-0A17-4C05-B6FE-249DE371B9C0}" srcOrd="0" destOrd="0" presId="urn:microsoft.com/office/officeart/2005/8/layout/default"/>
    <dgm:cxn modelId="{5E229EE9-0666-4C39-A2BD-64D3FC0E3F71}" srcId="{64BFB960-1D15-4A9C-9D40-41E4B84AA295}" destId="{D2EB4B15-4731-4043-B9E0-65B7F50AABCC}" srcOrd="22" destOrd="0" parTransId="{8A25C3A0-7F9E-45DC-91DE-A691ECC2A566}" sibTransId="{2D970D8F-CCE3-446C-82D7-2A89442B2991}"/>
    <dgm:cxn modelId="{32C31EF4-D29F-41D0-9C8D-D310ABE3089B}" type="presOf" srcId="{E67F5CE9-F312-4F2C-B7A0-0E1185804AB8}" destId="{C2FF5028-9F99-4F78-80AB-CCD41E59BD93}" srcOrd="0" destOrd="0" presId="urn:microsoft.com/office/officeart/2005/8/layout/default"/>
    <dgm:cxn modelId="{89D1D2DC-5A0B-403F-8202-3C2925C92613}" type="presOf" srcId="{E8B6E6EA-1F45-481F-8775-FF88BB750837}" destId="{DB4C8976-36DA-4284-B42A-A2BD9735CDD4}" srcOrd="0" destOrd="0" presId="urn:microsoft.com/office/officeart/2005/8/layout/default"/>
    <dgm:cxn modelId="{87BD2B12-2BFF-4CDF-A244-1533DE914FEF}" type="presOf" srcId="{3DD76502-1936-485D-A681-4B831208315B}" destId="{DD83BC2A-CFBC-44E7-B7F0-B36C63833009}" srcOrd="0" destOrd="0" presId="urn:microsoft.com/office/officeart/2005/8/layout/default"/>
    <dgm:cxn modelId="{D55735BB-370E-4EEA-B3D1-013709534589}" type="presOf" srcId="{EBD18101-9560-448E-8FC2-3DFA9CB41C71}" destId="{F747CFE2-30F0-4836-BBD7-E4F5837553CF}" srcOrd="0" destOrd="0" presId="urn:microsoft.com/office/officeart/2005/8/layout/default"/>
    <dgm:cxn modelId="{608A9742-8DC1-4DB1-927E-A95FEBC74BFD}" type="presOf" srcId="{D54CE064-5C81-4826-9DE6-C102B418F9F8}" destId="{DF996729-6CC6-4F70-9BB0-A2F40A0F1C36}" srcOrd="0" destOrd="0" presId="urn:microsoft.com/office/officeart/2005/8/layout/default"/>
    <dgm:cxn modelId="{3C429948-C166-4564-AED9-FDCC3083E2C9}" type="presOf" srcId="{ED360A0E-D3B0-4D2F-AC76-8A65096EB5FE}" destId="{D67083DF-2DE1-4E03-A6F5-0AE3AFB38544}" srcOrd="0" destOrd="0" presId="urn:microsoft.com/office/officeart/2005/8/layout/default"/>
    <dgm:cxn modelId="{C03C8A81-ECB2-48D8-A901-A821383A86BD}" srcId="{64BFB960-1D15-4A9C-9D40-41E4B84AA295}" destId="{EBD18101-9560-448E-8FC2-3DFA9CB41C71}" srcOrd="6" destOrd="0" parTransId="{EF23F950-457C-4B53-98A5-296236FF1958}" sibTransId="{EEAAC99A-8C96-407D-9D91-DAB23EA1F979}"/>
    <dgm:cxn modelId="{851AC924-8765-4BB2-B6BE-5E9B1E29DAF7}" type="presOf" srcId="{93512DA5-C14F-49AC-A7F2-F6FBF13AF63A}" destId="{3F8C5EA0-52AB-495E-8E73-BCFFD5BE6EA9}" srcOrd="0" destOrd="0" presId="urn:microsoft.com/office/officeart/2005/8/layout/default"/>
    <dgm:cxn modelId="{8F2D5D2A-480A-4FF4-B9B4-1A902118F352}" srcId="{64BFB960-1D15-4A9C-9D40-41E4B84AA295}" destId="{ED360A0E-D3B0-4D2F-AC76-8A65096EB5FE}" srcOrd="20" destOrd="0" parTransId="{D9A8226A-EC37-4E12-A5ED-D4A9B5C9F755}" sibTransId="{5CB33DCD-8548-445F-A85A-03CC9FE5C873}"/>
    <dgm:cxn modelId="{B257597D-9B10-491E-BBF1-0B8497A5433A}" srcId="{64BFB960-1D15-4A9C-9D40-41E4B84AA295}" destId="{1F791716-8670-4F1F-B5DC-CF1C6A9EB10E}" srcOrd="0" destOrd="0" parTransId="{6CAAB30B-204C-47AB-B5A7-63F1DBDB1116}" sibTransId="{39A20FA9-C4D2-40ED-BF30-854CE82FEA4B}"/>
    <dgm:cxn modelId="{2E915484-96AF-401F-B921-B6A5AD185369}" srcId="{64BFB960-1D15-4A9C-9D40-41E4B84AA295}" destId="{FDE0318C-C41A-4263-8078-8FC18D5A5CF3}" srcOrd="8" destOrd="0" parTransId="{25DEA676-2BC2-4F20-B994-E5C5FF5009DD}" sibTransId="{D25D8197-28AA-4258-95CC-EAD9E0EC9C65}"/>
    <dgm:cxn modelId="{8F360BEF-1723-4926-9CB9-5400408C7315}" type="presOf" srcId="{BF711A62-ACD0-4CFC-901E-4B2E6D6E02AF}" destId="{69F8B0DA-AD15-4C62-B734-0335130B9432}" srcOrd="0" destOrd="0" presId="urn:microsoft.com/office/officeart/2005/8/layout/default"/>
    <dgm:cxn modelId="{01368E87-DD02-434F-8641-3356C159C337}" srcId="{64BFB960-1D15-4A9C-9D40-41E4B84AA295}" destId="{D55361FF-4172-459F-9765-0DDECDF02AE5}" srcOrd="13" destOrd="0" parTransId="{3F1789B6-6DEB-4977-AE08-4FF6794CDF45}" sibTransId="{EACAD4D4-5B11-4D8B-83EC-8615F7C8106F}"/>
    <dgm:cxn modelId="{8766DB43-2335-4F65-97D5-352CDA6794D0}" srcId="{64BFB960-1D15-4A9C-9D40-41E4B84AA295}" destId="{7463EE03-871F-4E51-9159-4F19285BC022}" srcOrd="21" destOrd="0" parTransId="{CFBABD50-FC03-4B14-AA6E-D410FE04C02D}" sibTransId="{417B88E4-8A80-4FD5-B6C2-B0ED8A88DBB6}"/>
    <dgm:cxn modelId="{F2AEB5A9-D280-41FA-878A-08B4224926B3}" srcId="{64BFB960-1D15-4A9C-9D40-41E4B84AA295}" destId="{3DD76502-1936-485D-A681-4B831208315B}" srcOrd="7" destOrd="0" parTransId="{D15E5544-6B2F-4DFB-AAA4-AD94132C92B2}" sibTransId="{9741F729-4C47-4067-A732-D6A857DE157C}"/>
    <dgm:cxn modelId="{EC9D83D4-A211-4701-8AEB-2098B95DB6FE}" srcId="{64BFB960-1D15-4A9C-9D40-41E4B84AA295}" destId="{C5C4FB7D-5D75-454A-B195-1580BA5932DF}" srcOrd="9" destOrd="0" parTransId="{894CBCC2-2A45-4D4A-A905-BC8721EAE4D0}" sibTransId="{4E2305A3-DA1F-455A-8848-C7BCC48335FC}"/>
    <dgm:cxn modelId="{91054542-88B6-47F8-BC55-13D4EF594184}" type="presOf" srcId="{1F791716-8670-4F1F-B5DC-CF1C6A9EB10E}" destId="{72BD28D0-F3CB-49B0-A190-8EDFEC8CBE04}" srcOrd="0" destOrd="0" presId="urn:microsoft.com/office/officeart/2005/8/layout/default"/>
    <dgm:cxn modelId="{CC3F1F76-AE06-4151-A70E-684CE0059F6D}" type="presOf" srcId="{0B00DC02-972A-466F-8254-FDF6E1951296}" destId="{ACA377AF-8297-4621-8508-3471848922B1}" srcOrd="0" destOrd="0" presId="urn:microsoft.com/office/officeart/2005/8/layout/default"/>
    <dgm:cxn modelId="{7BBC9DED-C7CE-43A3-8058-EA2081920717}" type="presOf" srcId="{73EF1B0F-27C5-4418-873F-EFEE8D9F3B7D}" destId="{82F89A58-16DA-4CA7-9934-321F90A3616A}" srcOrd="0" destOrd="0" presId="urn:microsoft.com/office/officeart/2005/8/layout/default"/>
    <dgm:cxn modelId="{CDB27934-34F2-4D55-A095-D510E1B1E215}" type="presOf" srcId="{D2EB4B15-4731-4043-B9E0-65B7F50AABCC}" destId="{A3A04119-F2F0-4BD8-A23F-DD1429DDA3F4}" srcOrd="0" destOrd="0" presId="urn:microsoft.com/office/officeart/2005/8/layout/default"/>
    <dgm:cxn modelId="{19141E72-C3BC-483C-8DA2-4753E221EEDD}" srcId="{64BFB960-1D15-4A9C-9D40-41E4B84AA295}" destId="{FB6B9DBC-3C5E-48CB-ABBA-443A4B876C8E}" srcOrd="4" destOrd="0" parTransId="{3E78F038-C107-43CC-BC6F-4A76FA960531}" sibTransId="{9316271D-C17F-47E0-9524-CCF6F13B089F}"/>
    <dgm:cxn modelId="{78A378EA-439A-4485-BF7F-14804CFF4192}" type="presOf" srcId="{FDE0318C-C41A-4263-8078-8FC18D5A5CF3}" destId="{44CA437E-CC46-4B7C-94BF-3C4AA3F8061C}" srcOrd="0" destOrd="0" presId="urn:microsoft.com/office/officeart/2005/8/layout/default"/>
    <dgm:cxn modelId="{AE43F03A-C3DC-47DF-AFD9-106341216FD8}" srcId="{64BFB960-1D15-4A9C-9D40-41E4B84AA295}" destId="{4DAF93D4-4434-4849-8F2B-B51D178A505A}" srcOrd="3" destOrd="0" parTransId="{D5F7BC47-D85D-47A4-8958-8EBDC6B0E286}" sibTransId="{C0D5A0D7-1A33-40AB-9893-E7068B869901}"/>
    <dgm:cxn modelId="{F81A4365-5B6A-46F9-999E-0845A6D8CDB6}" type="presOf" srcId="{4DAF93D4-4434-4849-8F2B-B51D178A505A}" destId="{A4199F77-40B3-44BD-9E64-24BCCECEACEA}" srcOrd="0" destOrd="0" presId="urn:microsoft.com/office/officeart/2005/8/layout/default"/>
    <dgm:cxn modelId="{DE3444AD-746D-4F0C-AC72-FA00552BC91E}" type="presOf" srcId="{276F9742-C0DB-4504-BABB-D3DA64D83541}" destId="{A84EA7AF-871D-423C-A6AB-BC0D1EC27920}" srcOrd="0" destOrd="0" presId="urn:microsoft.com/office/officeart/2005/8/layout/default"/>
    <dgm:cxn modelId="{80A7F638-B197-4863-B583-B691E9531D6C}" type="presOf" srcId="{C5C4FB7D-5D75-454A-B195-1580BA5932DF}" destId="{C66FDF08-54F4-4E83-A859-928AF9882374}" srcOrd="0" destOrd="0" presId="urn:microsoft.com/office/officeart/2005/8/layout/default"/>
    <dgm:cxn modelId="{76A31D55-0B68-4A0D-87D3-95A039AA3686}" srcId="{64BFB960-1D15-4A9C-9D40-41E4B84AA295}" destId="{198C4389-7F73-4BB0-A4B4-045B09B6A2A3}" srcOrd="17" destOrd="0" parTransId="{B3BFF8EE-3786-4CCD-BABE-7B16208CDF8A}" sibTransId="{9AFA37E3-33CC-479D-AF03-F3F4D1544437}"/>
    <dgm:cxn modelId="{36260F2A-3AC4-49FB-89CA-C5A9ED387B39}" srcId="{64BFB960-1D15-4A9C-9D40-41E4B84AA295}" destId="{E8B6E6EA-1F45-481F-8775-FF88BB750837}" srcOrd="16" destOrd="0" parTransId="{4FEFB9DB-98ED-4B32-9530-0B90E46DDC1F}" sibTransId="{C4153A07-D840-41CA-A700-554877583CE5}"/>
    <dgm:cxn modelId="{103C1957-BFA5-4DB1-A20B-CFAB17A7281C}" type="presParOf" srcId="{43B0AC9D-0DF7-4B65-9457-7714D0404E16}" destId="{72BD28D0-F3CB-49B0-A190-8EDFEC8CBE04}" srcOrd="0" destOrd="0" presId="urn:microsoft.com/office/officeart/2005/8/layout/default"/>
    <dgm:cxn modelId="{96096BAF-7DEB-43D6-B950-5A1FC3BCD4BB}" type="presParOf" srcId="{43B0AC9D-0DF7-4B65-9457-7714D0404E16}" destId="{35AC35F6-203C-48C1-8618-0FE2253822E6}" srcOrd="1" destOrd="0" presId="urn:microsoft.com/office/officeart/2005/8/layout/default"/>
    <dgm:cxn modelId="{9AD69373-92A0-4449-89CA-8D637A839A8D}" type="presParOf" srcId="{43B0AC9D-0DF7-4B65-9457-7714D0404E16}" destId="{82F89A58-16DA-4CA7-9934-321F90A3616A}" srcOrd="2" destOrd="0" presId="urn:microsoft.com/office/officeart/2005/8/layout/default"/>
    <dgm:cxn modelId="{4DD49DC7-04D8-4E96-B5AC-F8349971A350}" type="presParOf" srcId="{43B0AC9D-0DF7-4B65-9457-7714D0404E16}" destId="{97BCD872-66E0-4B9F-BE26-B632DFF1EA67}" srcOrd="3" destOrd="0" presId="urn:microsoft.com/office/officeart/2005/8/layout/default"/>
    <dgm:cxn modelId="{B678592F-58C5-4215-A559-6DC6A1267AD7}" type="presParOf" srcId="{43B0AC9D-0DF7-4B65-9457-7714D0404E16}" destId="{94A7634D-3AE0-4705-B1AC-FC34F4C4D0FF}" srcOrd="4" destOrd="0" presId="urn:microsoft.com/office/officeart/2005/8/layout/default"/>
    <dgm:cxn modelId="{67CF9C48-6097-452F-AECC-E5EC6B25EB7C}" type="presParOf" srcId="{43B0AC9D-0DF7-4B65-9457-7714D0404E16}" destId="{AD5D4C69-2502-486A-8719-6C2C01E86C63}" srcOrd="5" destOrd="0" presId="urn:microsoft.com/office/officeart/2005/8/layout/default"/>
    <dgm:cxn modelId="{F5A52811-02EB-4B8F-8AEB-15A22EAA6B54}" type="presParOf" srcId="{43B0AC9D-0DF7-4B65-9457-7714D0404E16}" destId="{A4199F77-40B3-44BD-9E64-24BCCECEACEA}" srcOrd="6" destOrd="0" presId="urn:microsoft.com/office/officeart/2005/8/layout/default"/>
    <dgm:cxn modelId="{CBF6A3E3-5B10-4FA8-BC23-5726B3CFE13B}" type="presParOf" srcId="{43B0AC9D-0DF7-4B65-9457-7714D0404E16}" destId="{51C5B83E-FD22-47E1-8309-DAD28F793947}" srcOrd="7" destOrd="0" presId="urn:microsoft.com/office/officeart/2005/8/layout/default"/>
    <dgm:cxn modelId="{5FBB29C3-176B-484C-A1F5-E699FD25E1CC}" type="presParOf" srcId="{43B0AC9D-0DF7-4B65-9457-7714D0404E16}" destId="{006608A3-0A17-4C05-B6FE-249DE371B9C0}" srcOrd="8" destOrd="0" presId="urn:microsoft.com/office/officeart/2005/8/layout/default"/>
    <dgm:cxn modelId="{F51401E7-CCF0-4044-A0E1-23D4D558822C}" type="presParOf" srcId="{43B0AC9D-0DF7-4B65-9457-7714D0404E16}" destId="{25B87BF2-C4C0-4358-8F84-5871B6F9C98E}" srcOrd="9" destOrd="0" presId="urn:microsoft.com/office/officeart/2005/8/layout/default"/>
    <dgm:cxn modelId="{29675422-7BE2-400B-8128-E6BA17D8E7BA}" type="presParOf" srcId="{43B0AC9D-0DF7-4B65-9457-7714D0404E16}" destId="{ACA377AF-8297-4621-8508-3471848922B1}" srcOrd="10" destOrd="0" presId="urn:microsoft.com/office/officeart/2005/8/layout/default"/>
    <dgm:cxn modelId="{2057CC33-5933-428A-A710-6131F4156108}" type="presParOf" srcId="{43B0AC9D-0DF7-4B65-9457-7714D0404E16}" destId="{9767CCB3-778B-4BF6-AF97-4D45B054712D}" srcOrd="11" destOrd="0" presId="urn:microsoft.com/office/officeart/2005/8/layout/default"/>
    <dgm:cxn modelId="{BE3BCDDD-1CDF-4F01-BDD9-15661ABB9E8C}" type="presParOf" srcId="{43B0AC9D-0DF7-4B65-9457-7714D0404E16}" destId="{F747CFE2-30F0-4836-BBD7-E4F5837553CF}" srcOrd="12" destOrd="0" presId="urn:microsoft.com/office/officeart/2005/8/layout/default"/>
    <dgm:cxn modelId="{CFEE3643-A0DC-4E41-8FE1-86489BBD69D4}" type="presParOf" srcId="{43B0AC9D-0DF7-4B65-9457-7714D0404E16}" destId="{001EBB85-1C73-4AC3-B422-E5DAAEF71AEC}" srcOrd="13" destOrd="0" presId="urn:microsoft.com/office/officeart/2005/8/layout/default"/>
    <dgm:cxn modelId="{2A2E25C5-EECF-4F37-8AF6-13BE2450B23F}" type="presParOf" srcId="{43B0AC9D-0DF7-4B65-9457-7714D0404E16}" destId="{DD83BC2A-CFBC-44E7-B7F0-B36C63833009}" srcOrd="14" destOrd="0" presId="urn:microsoft.com/office/officeart/2005/8/layout/default"/>
    <dgm:cxn modelId="{1E2A70B4-3AB0-43EC-9B2B-012966DEB635}" type="presParOf" srcId="{43B0AC9D-0DF7-4B65-9457-7714D0404E16}" destId="{0CD3C524-5375-4C0A-B4E5-A8845B709B38}" srcOrd="15" destOrd="0" presId="urn:microsoft.com/office/officeart/2005/8/layout/default"/>
    <dgm:cxn modelId="{63E05F78-ECB3-4616-BF01-5F0039B9F089}" type="presParOf" srcId="{43B0AC9D-0DF7-4B65-9457-7714D0404E16}" destId="{44CA437E-CC46-4B7C-94BF-3C4AA3F8061C}" srcOrd="16" destOrd="0" presId="urn:microsoft.com/office/officeart/2005/8/layout/default"/>
    <dgm:cxn modelId="{3C2F3451-1F14-45AC-A2B3-1D0DD6125924}" type="presParOf" srcId="{43B0AC9D-0DF7-4B65-9457-7714D0404E16}" destId="{BBCE86C1-7102-4489-A38C-E860CCB4486C}" srcOrd="17" destOrd="0" presId="urn:microsoft.com/office/officeart/2005/8/layout/default"/>
    <dgm:cxn modelId="{FAA6704E-C579-4C61-A03D-887674675F01}" type="presParOf" srcId="{43B0AC9D-0DF7-4B65-9457-7714D0404E16}" destId="{C66FDF08-54F4-4E83-A859-928AF9882374}" srcOrd="18" destOrd="0" presId="urn:microsoft.com/office/officeart/2005/8/layout/default"/>
    <dgm:cxn modelId="{DD62C0CC-13F1-4DD0-8159-E44FA5D44C94}" type="presParOf" srcId="{43B0AC9D-0DF7-4B65-9457-7714D0404E16}" destId="{5E9BFC7E-900D-49FA-9773-182A503924FE}" srcOrd="19" destOrd="0" presId="urn:microsoft.com/office/officeart/2005/8/layout/default"/>
    <dgm:cxn modelId="{7810A91B-AE64-462C-AD40-BB7B200474BF}" type="presParOf" srcId="{43B0AC9D-0DF7-4B65-9457-7714D0404E16}" destId="{C2FF5028-9F99-4F78-80AB-CCD41E59BD93}" srcOrd="20" destOrd="0" presId="urn:microsoft.com/office/officeart/2005/8/layout/default"/>
    <dgm:cxn modelId="{5DA9431C-FB9F-49B2-804A-0A3784AA723B}" type="presParOf" srcId="{43B0AC9D-0DF7-4B65-9457-7714D0404E16}" destId="{3EBEF5A3-B8C1-4C58-8653-092419478CD7}" srcOrd="21" destOrd="0" presId="urn:microsoft.com/office/officeart/2005/8/layout/default"/>
    <dgm:cxn modelId="{D00BC7B6-39AE-46E8-A863-CC4257D71948}" type="presParOf" srcId="{43B0AC9D-0DF7-4B65-9457-7714D0404E16}" destId="{DF996729-6CC6-4F70-9BB0-A2F40A0F1C36}" srcOrd="22" destOrd="0" presId="urn:microsoft.com/office/officeart/2005/8/layout/default"/>
    <dgm:cxn modelId="{09129387-A7EF-4C6C-BF0E-96DD216B3C5A}" type="presParOf" srcId="{43B0AC9D-0DF7-4B65-9457-7714D0404E16}" destId="{0B884873-ECF6-4D2D-B058-8EC57D7D7C36}" srcOrd="23" destOrd="0" presId="urn:microsoft.com/office/officeart/2005/8/layout/default"/>
    <dgm:cxn modelId="{1B593E66-278D-42CB-9AA9-1BFE6168E379}" type="presParOf" srcId="{43B0AC9D-0DF7-4B65-9457-7714D0404E16}" destId="{EBD0A70C-5065-47B5-AEAE-C497D5211824}" srcOrd="24" destOrd="0" presId="urn:microsoft.com/office/officeart/2005/8/layout/default"/>
    <dgm:cxn modelId="{55441DD7-F7EA-439B-A6FF-738906C6473D}" type="presParOf" srcId="{43B0AC9D-0DF7-4B65-9457-7714D0404E16}" destId="{1C78BC17-790A-450F-AF52-15654D3834C3}" srcOrd="25" destOrd="0" presId="urn:microsoft.com/office/officeart/2005/8/layout/default"/>
    <dgm:cxn modelId="{06C1057B-F4B1-48D1-A497-40FF9B239C02}" type="presParOf" srcId="{43B0AC9D-0DF7-4B65-9457-7714D0404E16}" destId="{ACE1DFB0-0755-4128-A49B-C2CD479ED823}" srcOrd="26" destOrd="0" presId="urn:microsoft.com/office/officeart/2005/8/layout/default"/>
    <dgm:cxn modelId="{A9A9D8C2-90AE-4F60-AB37-4317E7DAE3B6}" type="presParOf" srcId="{43B0AC9D-0DF7-4B65-9457-7714D0404E16}" destId="{54B30874-B2B1-44CE-915D-C6904EBEEF9B}" srcOrd="27" destOrd="0" presId="urn:microsoft.com/office/officeart/2005/8/layout/default"/>
    <dgm:cxn modelId="{6D388141-20D6-41F0-8CD5-73D9DED1B179}" type="presParOf" srcId="{43B0AC9D-0DF7-4B65-9457-7714D0404E16}" destId="{3F8C5EA0-52AB-495E-8E73-BCFFD5BE6EA9}" srcOrd="28" destOrd="0" presId="urn:microsoft.com/office/officeart/2005/8/layout/default"/>
    <dgm:cxn modelId="{9CB1F7AD-0745-4AB5-BECD-568BD3C1F5F8}" type="presParOf" srcId="{43B0AC9D-0DF7-4B65-9457-7714D0404E16}" destId="{D1441725-0BD1-4BCF-8AA8-DD95A41AC5C4}" srcOrd="29" destOrd="0" presId="urn:microsoft.com/office/officeart/2005/8/layout/default"/>
    <dgm:cxn modelId="{7F8771B3-7AD9-414C-9049-E4977D3F0589}" type="presParOf" srcId="{43B0AC9D-0DF7-4B65-9457-7714D0404E16}" destId="{69F8B0DA-AD15-4C62-B734-0335130B9432}" srcOrd="30" destOrd="0" presId="urn:microsoft.com/office/officeart/2005/8/layout/default"/>
    <dgm:cxn modelId="{34B47176-8158-4DAA-89DA-69BAD927B7F0}" type="presParOf" srcId="{43B0AC9D-0DF7-4B65-9457-7714D0404E16}" destId="{CD7CF0FC-0572-40D6-B67B-074294DF39B3}" srcOrd="31" destOrd="0" presId="urn:microsoft.com/office/officeart/2005/8/layout/default"/>
    <dgm:cxn modelId="{AEE3B1C6-9C7C-4F49-9E66-CE0FD135E772}" type="presParOf" srcId="{43B0AC9D-0DF7-4B65-9457-7714D0404E16}" destId="{DB4C8976-36DA-4284-B42A-A2BD9735CDD4}" srcOrd="32" destOrd="0" presId="urn:microsoft.com/office/officeart/2005/8/layout/default"/>
    <dgm:cxn modelId="{8AA5E163-9372-415B-A654-134A0F083FB0}" type="presParOf" srcId="{43B0AC9D-0DF7-4B65-9457-7714D0404E16}" destId="{2B4F50A2-C594-45C2-A020-3C01611F953D}" srcOrd="33" destOrd="0" presId="urn:microsoft.com/office/officeart/2005/8/layout/default"/>
    <dgm:cxn modelId="{86C55C8F-8879-4376-8D37-AA79FC75D21F}" type="presParOf" srcId="{43B0AC9D-0DF7-4B65-9457-7714D0404E16}" destId="{B459A205-F605-4309-9C0B-C3E7B8E098F4}" srcOrd="34" destOrd="0" presId="urn:microsoft.com/office/officeart/2005/8/layout/default"/>
    <dgm:cxn modelId="{114B9094-EF13-4CFB-B303-73E5C7ABA16E}" type="presParOf" srcId="{43B0AC9D-0DF7-4B65-9457-7714D0404E16}" destId="{9C52345C-094C-468D-BB6F-A3A465EDD896}" srcOrd="35" destOrd="0" presId="urn:microsoft.com/office/officeart/2005/8/layout/default"/>
    <dgm:cxn modelId="{4488D2F5-FA2C-4F03-87ED-20AAD6241A92}" type="presParOf" srcId="{43B0AC9D-0DF7-4B65-9457-7714D0404E16}" destId="{F3DE5BCE-22C6-44D9-808C-B7B13102D61B}" srcOrd="36" destOrd="0" presId="urn:microsoft.com/office/officeart/2005/8/layout/default"/>
    <dgm:cxn modelId="{FA836784-5FB6-45C2-928F-0427AE066274}" type="presParOf" srcId="{43B0AC9D-0DF7-4B65-9457-7714D0404E16}" destId="{6CB5F65A-1C9A-4A6D-B20E-27DC557F7784}" srcOrd="37" destOrd="0" presId="urn:microsoft.com/office/officeart/2005/8/layout/default"/>
    <dgm:cxn modelId="{77A94ECB-7672-4AE2-9426-9F4680FBD63F}" type="presParOf" srcId="{43B0AC9D-0DF7-4B65-9457-7714D0404E16}" destId="{A84EA7AF-871D-423C-A6AB-BC0D1EC27920}" srcOrd="38" destOrd="0" presId="urn:microsoft.com/office/officeart/2005/8/layout/default"/>
    <dgm:cxn modelId="{619B1AD8-D946-442D-98B2-649F462F3A88}" type="presParOf" srcId="{43B0AC9D-0DF7-4B65-9457-7714D0404E16}" destId="{ABAE9476-A5B7-4C07-8CC4-E9F3F1790A68}" srcOrd="39" destOrd="0" presId="urn:microsoft.com/office/officeart/2005/8/layout/default"/>
    <dgm:cxn modelId="{AD8EC91B-A18B-4DDD-AA21-9E882F950279}" type="presParOf" srcId="{43B0AC9D-0DF7-4B65-9457-7714D0404E16}" destId="{D67083DF-2DE1-4E03-A6F5-0AE3AFB38544}" srcOrd="40" destOrd="0" presId="urn:microsoft.com/office/officeart/2005/8/layout/default"/>
    <dgm:cxn modelId="{45B3917D-EC62-4B1F-9011-22F5271BC2ED}" type="presParOf" srcId="{43B0AC9D-0DF7-4B65-9457-7714D0404E16}" destId="{15B54948-24A5-45C0-9269-30B2DBB99063}" srcOrd="41" destOrd="0" presId="urn:microsoft.com/office/officeart/2005/8/layout/default"/>
    <dgm:cxn modelId="{F11F3F50-AAE0-4C83-BEBC-545BAB599F3E}" type="presParOf" srcId="{43B0AC9D-0DF7-4B65-9457-7714D0404E16}" destId="{E59A226E-C844-474C-A35B-90FC4E56FEF7}" srcOrd="42" destOrd="0" presId="urn:microsoft.com/office/officeart/2005/8/layout/default"/>
    <dgm:cxn modelId="{09BA59D3-4842-4C74-AFAF-17F4B3E5AEB8}" type="presParOf" srcId="{43B0AC9D-0DF7-4B65-9457-7714D0404E16}" destId="{15E82557-3D47-42F9-811B-B5ABE39424CA}" srcOrd="43" destOrd="0" presId="urn:microsoft.com/office/officeart/2005/8/layout/default"/>
    <dgm:cxn modelId="{1D9FA561-34A5-401B-9A76-01A1F46B73DD}" type="presParOf" srcId="{43B0AC9D-0DF7-4B65-9457-7714D0404E16}" destId="{A3A04119-F2F0-4BD8-A23F-DD1429DDA3F4}" srcOrd="44" destOrd="0" presId="urn:microsoft.com/office/officeart/2005/8/layout/default"/>
    <dgm:cxn modelId="{5BEBAFE6-E934-41C3-9217-1FA43A288607}" type="presParOf" srcId="{43B0AC9D-0DF7-4B65-9457-7714D0404E16}" destId="{4EED0F4A-D294-45E8-BC47-BCE424911FEA}" srcOrd="45" destOrd="0" presId="urn:microsoft.com/office/officeart/2005/8/layout/default"/>
    <dgm:cxn modelId="{4C929500-7CE5-489E-8DA7-8A05D41DE537}" type="presParOf" srcId="{43B0AC9D-0DF7-4B65-9457-7714D0404E16}" destId="{780A9C3C-27CF-4E84-86A1-E36AF9C5084B}" srcOrd="46" destOrd="0" presId="urn:microsoft.com/office/officeart/2005/8/layout/defaul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B2694D-7A89-4997-888D-718C43E20952}" type="datetimeFigureOut">
              <a:rPr lang="en-US" smtClean="0"/>
              <a:pPr/>
              <a:t>11/12/2009</a:t>
            </a:fld>
            <a:endParaRPr lang="en-US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2F5F3-9868-45DA-A84D-431C11C6E7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5E3F-B3C4-4743-9B5D-EDA8D317D0E7}" type="datetimeFigureOut">
              <a:rPr lang="en-US" smtClean="0"/>
              <a:pPr/>
              <a:t>11/12/2009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86A4-2C34-48C6-B35B-06D31D2A14B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5E3F-B3C4-4743-9B5D-EDA8D317D0E7}" type="datetimeFigureOut">
              <a:rPr lang="en-US" smtClean="0"/>
              <a:pPr/>
              <a:t>11/12/2009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86A4-2C34-48C6-B35B-06D31D2A14B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5E3F-B3C4-4743-9B5D-EDA8D317D0E7}" type="datetimeFigureOut">
              <a:rPr lang="en-US" smtClean="0"/>
              <a:pPr/>
              <a:t>11/12/2009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86A4-2C34-48C6-B35B-06D31D2A14B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5E3F-B3C4-4743-9B5D-EDA8D317D0E7}" type="datetimeFigureOut">
              <a:rPr lang="en-US" smtClean="0"/>
              <a:pPr/>
              <a:t>11/12/2009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86A4-2C34-48C6-B35B-06D31D2A14B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5E3F-B3C4-4743-9B5D-EDA8D317D0E7}" type="datetimeFigureOut">
              <a:rPr lang="en-US" smtClean="0"/>
              <a:pPr/>
              <a:t>11/12/2009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86A4-2C34-48C6-B35B-06D31D2A14B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5E3F-B3C4-4743-9B5D-EDA8D317D0E7}" type="datetimeFigureOut">
              <a:rPr lang="en-US" smtClean="0"/>
              <a:pPr/>
              <a:t>11/12/2009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86A4-2C34-48C6-B35B-06D31D2A14B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5E3F-B3C4-4743-9B5D-EDA8D317D0E7}" type="datetimeFigureOut">
              <a:rPr lang="en-US" smtClean="0"/>
              <a:pPr/>
              <a:t>11/12/2009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86A4-2C34-48C6-B35B-06D31D2A14B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5E3F-B3C4-4743-9B5D-EDA8D317D0E7}" type="datetimeFigureOut">
              <a:rPr lang="en-US" smtClean="0"/>
              <a:pPr/>
              <a:t>11/12/2009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86A4-2C34-48C6-B35B-06D31D2A14B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5E3F-B3C4-4743-9B5D-EDA8D317D0E7}" type="datetimeFigureOut">
              <a:rPr lang="en-US" smtClean="0"/>
              <a:pPr/>
              <a:t>11/12/2009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86A4-2C34-48C6-B35B-06D31D2A14B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5E3F-B3C4-4743-9B5D-EDA8D317D0E7}" type="datetimeFigureOut">
              <a:rPr lang="en-US" smtClean="0"/>
              <a:pPr/>
              <a:t>11/12/2009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86A4-2C34-48C6-B35B-06D31D2A14B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5E3F-B3C4-4743-9B5D-EDA8D317D0E7}" type="datetimeFigureOut">
              <a:rPr lang="en-US" smtClean="0"/>
              <a:pPr/>
              <a:t>11/12/2009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86A4-2C34-48C6-B35B-06D31D2A14B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C5E3F-B3C4-4743-9B5D-EDA8D317D0E7}" type="datetimeFigureOut">
              <a:rPr lang="en-US" smtClean="0"/>
              <a:pPr/>
              <a:t>11/12/2009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086A4-2C34-48C6-B35B-06D31D2A14B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357166"/>
            <a:ext cx="7772400" cy="14700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400" dirty="0" smtClean="0"/>
              <a:t>Тема: Реформы Петра </a:t>
            </a:r>
            <a:r>
              <a:rPr lang="en-US" sz="4400" dirty="0" smtClean="0"/>
              <a:t>I</a:t>
            </a:r>
            <a:endParaRPr lang="en-US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57356" y="2000240"/>
            <a:ext cx="6786610" cy="450059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/>
            <a:endParaRPr lang="ru-RU" dirty="0" smtClean="0"/>
          </a:p>
          <a:p>
            <a:pPr algn="r"/>
            <a:r>
              <a:rPr lang="ru-RU" dirty="0" smtClean="0"/>
              <a:t> </a:t>
            </a:r>
          </a:p>
          <a:p>
            <a:pPr algn="r"/>
            <a:endParaRPr lang="ru-RU" dirty="0" smtClean="0"/>
          </a:p>
          <a:p>
            <a:pPr algn="r"/>
            <a:endParaRPr lang="ru-RU" dirty="0" smtClean="0"/>
          </a:p>
          <a:p>
            <a:pPr algn="r"/>
            <a:endParaRPr lang="ru-RU" dirty="0" smtClean="0"/>
          </a:p>
          <a:p>
            <a:pPr algn="r"/>
            <a:endParaRPr lang="ru-RU" dirty="0" smtClean="0"/>
          </a:p>
        </p:txBody>
      </p:sp>
      <p:pic>
        <p:nvPicPr>
          <p:cNvPr id="4" name="Рисунок 3" descr="Peter_der-Grosse_18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928802"/>
            <a:ext cx="2857520" cy="37362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00166" y="142852"/>
          <a:ext cx="6096000" cy="617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Дата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События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1698, сентябрь 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царица Евдокия Лопухина пострижена в монахини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1698, 30 сентября 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массовая казнь стрельцов. София пострижена в монахини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1698, 19 августа 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запрет носить бороду всем, кроме крестьян и священнослужителей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1699, 2 марта 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смерть адмирала Франца Лефорта (1655/1656 – 1699)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1699, ноябрь 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создание Северного союза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1699, 15 декабря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указ о реформе летосчисления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1699 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начало военной реформы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1699 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Карловицкое перемирие с Турцией. Россия получает крепость Азов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1699 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создание монопольных торговых и промышленных компаний 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8" name="Прямая со стрелкой 67"/>
          <p:cNvCxnSpPr/>
          <p:nvPr/>
        </p:nvCxnSpPr>
        <p:spPr>
          <a:xfrm rot="5400000">
            <a:off x="2178827" y="3893347"/>
            <a:ext cx="4786346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86050" y="-142899"/>
            <a:ext cx="3286148" cy="64294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Реформы Петра </a:t>
            </a:r>
            <a:r>
              <a:rPr lang="en-US" sz="2000" dirty="0" smtClean="0"/>
              <a:t>I</a:t>
            </a:r>
            <a:endParaRPr lang="en-US" sz="2000" dirty="0"/>
          </a:p>
        </p:txBody>
      </p:sp>
      <p:graphicFrame>
        <p:nvGraphicFramePr>
          <p:cNvPr id="11" name="Схема 10"/>
          <p:cNvGraphicFramePr/>
          <p:nvPr/>
        </p:nvGraphicFramePr>
        <p:xfrm>
          <a:off x="0" y="357166"/>
          <a:ext cx="9144000" cy="6500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9" name="Прямая со стрелкой 18"/>
          <p:cNvCxnSpPr/>
          <p:nvPr/>
        </p:nvCxnSpPr>
        <p:spPr>
          <a:xfrm rot="10800000">
            <a:off x="5143504" y="1071546"/>
            <a:ext cx="2286016" cy="7143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5214942" y="3357562"/>
            <a:ext cx="2214578" cy="35719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5286380" y="4429132"/>
            <a:ext cx="2143140" cy="14287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10800000" flipV="1">
            <a:off x="1571604" y="4429132"/>
            <a:ext cx="2357454" cy="7143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10800000" flipV="1">
            <a:off x="1571604" y="5143512"/>
            <a:ext cx="2357454" cy="7143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10800000" flipV="1">
            <a:off x="1571604" y="5357826"/>
            <a:ext cx="2357454" cy="50006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5214942" y="5214950"/>
            <a:ext cx="2071702" cy="2857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 rot="10800000">
            <a:off x="5143504" y="1285860"/>
            <a:ext cx="2214578" cy="35719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rot="10800000" flipV="1">
            <a:off x="1643042" y="2143116"/>
            <a:ext cx="2214578" cy="35719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 rot="10800000" flipV="1">
            <a:off x="1571604" y="2357430"/>
            <a:ext cx="2357454" cy="57150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1571604" y="571480"/>
            <a:ext cx="2428892" cy="2857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 rot="10800000" flipV="1">
            <a:off x="5214942" y="642918"/>
            <a:ext cx="2214578" cy="14287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>
            <a:off x="5214942" y="2071678"/>
            <a:ext cx="2214578" cy="78581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/>
          <p:nvPr/>
        </p:nvCxnSpPr>
        <p:spPr>
          <a:xfrm>
            <a:off x="5214942" y="2214554"/>
            <a:ext cx="2143140" cy="78581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>
            <a:off x="1571604" y="1071546"/>
            <a:ext cx="2357454" cy="7143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 rot="10800000" flipV="1">
            <a:off x="1571604" y="1357298"/>
            <a:ext cx="2357454" cy="35719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8794" y="0"/>
            <a:ext cx="4786346" cy="50004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 smtClean="0"/>
              <a:t>Цели и задачи</a:t>
            </a:r>
            <a:endParaRPr lang="en-US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00042"/>
            <a:ext cx="9144000" cy="585791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600" dirty="0" smtClean="0"/>
              <a:t>Данная </a:t>
            </a:r>
            <a:r>
              <a:rPr lang="ru-RU" sz="1600" dirty="0"/>
              <a:t>работа посвящена теме реформ Петра </a:t>
            </a:r>
            <a:r>
              <a:rPr lang="en-US" sz="1600" dirty="0"/>
              <a:t>I</a:t>
            </a:r>
            <a:r>
              <a:rPr lang="ru-RU" sz="1600" dirty="0"/>
              <a:t>. Эта тема актуальна в наши дни, т.к. в России происходят процессы реформации во всех сферах  общественной жизни, социальной сфере, политике.</a:t>
            </a:r>
            <a:endParaRPr lang="en-US" sz="1600" dirty="0"/>
          </a:p>
          <a:p>
            <a:r>
              <a:rPr lang="ru-RU" sz="1600" dirty="0"/>
              <a:t>Реформой мы называем частичное усовершенствование в какой-либо сфере жизни, ряд постепенных преобразований, не затрагивающих основ существующего социального строя. Проведение реформ имеют определенные особенности: 1)Реформы проводится по инициативе верховной власти государства (например, самодержавия), и могут отражать только интересы власти, не согласуясь с интересами общества его обычаями и традициями. 2)Реформы могут инициироваться обществом, поддерживаться народом и тогда результаты будут действительно положительно влиять на развитие данного общества, улучшать условия жизни населения. Реформы Петра </a:t>
            </a:r>
            <a:r>
              <a:rPr lang="en-US" sz="1600" dirty="0"/>
              <a:t>I</a:t>
            </a:r>
            <a:r>
              <a:rPr lang="ru-RU" sz="1600" dirty="0"/>
              <a:t> были жизненно необходимыми для России, т.е. прогрессивными, но не все средства хороши для достижения цели. Авторитаризм, террор против народа, крайние жестокие методы эксплуатации сделали многие реформы непопулярными в обществе и привели к некоторым отрицательным последствиям, результаты которых сказываются и по сей день.</a:t>
            </a:r>
            <a:endParaRPr lang="en-US" sz="1600" dirty="0"/>
          </a:p>
          <a:p>
            <a:r>
              <a:rPr lang="ru-RU" sz="1600" dirty="0"/>
              <a:t>Таким образом, </a:t>
            </a:r>
            <a:r>
              <a:rPr lang="ru-RU" sz="1600" u="heavy" dirty="0">
                <a:solidFill>
                  <a:srgbClr val="FF0000"/>
                </a:solidFill>
              </a:rPr>
              <a:t>цель моей работы: Глубже понять суть реформ Петра </a:t>
            </a:r>
            <a:r>
              <a:rPr lang="en-US" sz="1600" u="heavy" dirty="0">
                <a:solidFill>
                  <a:srgbClr val="FF0000"/>
                </a:solidFill>
              </a:rPr>
              <a:t>I</a:t>
            </a:r>
            <a:r>
              <a:rPr lang="ru-RU" sz="1600" u="heavy" dirty="0">
                <a:solidFill>
                  <a:srgbClr val="FF0000"/>
                </a:solidFill>
              </a:rPr>
              <a:t>, их правовые основы, </a:t>
            </a:r>
            <a:r>
              <a:rPr lang="ru-RU" sz="1600" u="heavy" dirty="0" smtClean="0">
                <a:solidFill>
                  <a:srgbClr val="FF0000"/>
                </a:solidFill>
              </a:rPr>
              <a:t>влияние   </a:t>
            </a:r>
            <a:r>
              <a:rPr lang="ru-RU" sz="1600" u="heavy" dirty="0">
                <a:solidFill>
                  <a:srgbClr val="FF0000"/>
                </a:solidFill>
              </a:rPr>
              <a:t>на развитее общества в 17-18 веках, значение для </a:t>
            </a:r>
            <a:r>
              <a:rPr lang="ru-RU" sz="1600" u="heavy" dirty="0" smtClean="0">
                <a:solidFill>
                  <a:srgbClr val="FF0000"/>
                </a:solidFill>
              </a:rPr>
              <a:t>современности.</a:t>
            </a:r>
            <a:r>
              <a:rPr lang="ru-RU" sz="1600" dirty="0" smtClean="0">
                <a:solidFill>
                  <a:srgbClr val="FF0000"/>
                </a:solidFill>
              </a:rPr>
              <a:t> </a:t>
            </a:r>
          </a:p>
          <a:p>
            <a:r>
              <a:rPr lang="ru-RU" sz="1600" dirty="0" smtClean="0"/>
              <a:t>Задачи: 1) Дать определение основным понятиям.</a:t>
            </a:r>
            <a:endParaRPr lang="en-US" sz="1600" dirty="0" smtClean="0"/>
          </a:p>
          <a:p>
            <a:r>
              <a:rPr lang="ru-RU" sz="1600" dirty="0" smtClean="0"/>
              <a:t>                               2</a:t>
            </a:r>
            <a:r>
              <a:rPr lang="ru-RU" sz="1600" dirty="0"/>
              <a:t>) Систематизировать материал по теме реферата.</a:t>
            </a:r>
            <a:endParaRPr lang="en-US" sz="1600" dirty="0"/>
          </a:p>
          <a:p>
            <a:r>
              <a:rPr lang="ru-RU" sz="1600" dirty="0"/>
              <a:t>           </a:t>
            </a:r>
            <a:r>
              <a:rPr lang="ru-RU" sz="1600" dirty="0" smtClean="0"/>
              <a:t>                            3</a:t>
            </a:r>
            <a:r>
              <a:rPr lang="ru-RU" sz="1600" dirty="0"/>
              <a:t>) Составить презентацию по теме «Реформы Петра </a:t>
            </a:r>
            <a:r>
              <a:rPr lang="en-US" sz="1600" dirty="0"/>
              <a:t>I</a:t>
            </a:r>
            <a:r>
              <a:rPr lang="ru-RU" sz="1600" dirty="0"/>
              <a:t>».</a:t>
            </a:r>
            <a:endParaRPr lang="en-US" sz="1600" dirty="0"/>
          </a:p>
          <a:p>
            <a:r>
              <a:rPr lang="ru-RU" sz="1600" dirty="0"/>
              <a:t>      </a:t>
            </a:r>
            <a:r>
              <a:rPr lang="ru-RU" sz="1600" dirty="0" smtClean="0"/>
              <a:t>                                               </a:t>
            </a:r>
            <a:r>
              <a:rPr lang="ru-RU" sz="1600" dirty="0"/>
              <a:t>4)  Предложить свой вариант классификации реформ Петра Великого.</a:t>
            </a:r>
            <a:endParaRPr lang="en-US" sz="1600" dirty="0"/>
          </a:p>
          <a:p>
            <a:r>
              <a:rPr lang="ru-RU" sz="1600" dirty="0"/>
              <a:t>           </a:t>
            </a:r>
            <a:r>
              <a:rPr lang="ru-RU" sz="1600" dirty="0" smtClean="0"/>
              <a:t>                                                          </a:t>
            </a:r>
            <a:r>
              <a:rPr lang="ru-RU" sz="1600" dirty="0"/>
              <a:t>5) Изучить и использовать в реферате информацию о </a:t>
            </a:r>
            <a:r>
              <a:rPr lang="ru-RU" sz="1600" dirty="0" smtClean="0"/>
              <a:t>трудах </a:t>
            </a:r>
            <a:r>
              <a:rPr lang="ru-RU" sz="1600" dirty="0"/>
              <a:t>русских и совецких историков об эпохе Петра </a:t>
            </a:r>
            <a:r>
              <a:rPr lang="en-US" sz="1600" dirty="0"/>
              <a:t>I</a:t>
            </a:r>
          </a:p>
          <a:p>
            <a:r>
              <a:rPr lang="ru-RU" sz="1600" dirty="0"/>
              <a:t>                                              </a:t>
            </a:r>
            <a:endParaRPr lang="en-US" sz="1600" dirty="0"/>
          </a:p>
          <a:p>
            <a:r>
              <a:rPr lang="ru-RU" sz="1600" dirty="0"/>
              <a:t>              </a:t>
            </a:r>
            <a:endParaRPr lang="en-US" sz="1600" dirty="0"/>
          </a:p>
          <a:p>
            <a:r>
              <a:rPr lang="ru-RU" sz="1600" dirty="0"/>
              <a:t>                 </a:t>
            </a:r>
            <a:endParaRPr lang="en-US" sz="1600" dirty="0"/>
          </a:p>
          <a:p>
            <a:endParaRPr lang="en-US" sz="16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36083" y="0"/>
            <a:ext cx="3071834" cy="78581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dirty="0" smtClean="0"/>
              <a:t>Историки о Петре </a:t>
            </a:r>
            <a:r>
              <a:rPr lang="en-US" sz="2000" dirty="0" smtClean="0"/>
              <a:t>I</a:t>
            </a:r>
            <a:endParaRPr lang="en-US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1000108"/>
            <a:ext cx="6400800" cy="485778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ru-RU" sz="1600" dirty="0" smtClean="0"/>
              <a:t>1) «...Во второй половине </a:t>
            </a:r>
            <a:r>
              <a:rPr lang="en-US" sz="1600" dirty="0" smtClean="0"/>
              <a:t>XVII</a:t>
            </a:r>
            <a:r>
              <a:rPr lang="ru-RU" sz="1600" dirty="0" smtClean="0"/>
              <a:t> века русский народ явственно тронулся на новый путь; после многовекового движения но Восток он начал поворачиваться на запад. Само сближение было делом народным, и Петр явился вождем в этом деле. Свой гений он выразил в том, что ясно осознал свое положение и свою обязанность: вывести посредством цивилизации слабую, бедную, почти неизвестную миру Россию из той отчужденности и невежества, в каком она находилась до сей поры» (С.М. Соловьев).</a:t>
            </a:r>
          </a:p>
          <a:p>
            <a:pPr algn="l"/>
            <a:r>
              <a:rPr lang="ru-RU" sz="1600" dirty="0" smtClean="0"/>
              <a:t>2) «Русская земля подверглась внезапно страшному внешнему и внутреннему насилованию. Рукой палача совлекался с русского человека образ русский и напяливалось подобие общеевропейца. Все, что только носило на себе печать народности, было принято осмеянию, поруганию, гонению: одежда, обычай, нравы, самый язык – все было искажено, изуродовано, изувечено»  (И.С. Аксаков).</a:t>
            </a:r>
          </a:p>
          <a:p>
            <a:pPr algn="l"/>
            <a:r>
              <a:rPr lang="ru-RU" sz="1600" dirty="0" smtClean="0"/>
              <a:t>3) «Человек, сочетавший в себе несовместимое: стремление к просвещению и деспотизм, строивший и казнивший своими руками, сеявший среди соотечественников ужас и обожание тот, кто во имя </a:t>
            </a:r>
            <a:r>
              <a:rPr lang="en-US" sz="1600" dirty="0" smtClean="0"/>
              <a:t>“</a:t>
            </a:r>
            <a:r>
              <a:rPr lang="ru-RU" sz="1600" dirty="0" smtClean="0"/>
              <a:t>общего блага</a:t>
            </a:r>
            <a:r>
              <a:rPr lang="en-US" sz="1600" dirty="0" smtClean="0"/>
              <a:t>”</a:t>
            </a:r>
            <a:r>
              <a:rPr lang="ru-RU" sz="1600" dirty="0" smtClean="0"/>
              <a:t>, любя и служа отечеству, </a:t>
            </a:r>
            <a:r>
              <a:rPr lang="en-US" sz="1600" dirty="0" smtClean="0"/>
              <a:t>“</a:t>
            </a:r>
            <a:r>
              <a:rPr lang="ru-RU" sz="1600" dirty="0" smtClean="0"/>
              <a:t>Россию поднял на дыбы</a:t>
            </a:r>
            <a:r>
              <a:rPr lang="en-US" sz="1600" dirty="0" smtClean="0"/>
              <a:t>”</a:t>
            </a:r>
            <a:r>
              <a:rPr lang="ru-RU" sz="1600" dirty="0" smtClean="0"/>
              <a:t>» (В.О. Ключевский).</a:t>
            </a:r>
            <a:endParaRPr lang="en-US" sz="16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1714488"/>
            <a:ext cx="6400800" cy="342902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342900" indent="-342900" algn="l">
              <a:buAutoNum type="arabicParenR"/>
            </a:pPr>
            <a:r>
              <a:rPr lang="ru-RU" sz="2400" dirty="0" smtClean="0"/>
              <a:t>Теоретические: изучение дополнительной литературы, трудов историков и др. Систематизация, анализ информации.</a:t>
            </a:r>
          </a:p>
          <a:p>
            <a:pPr marL="342900" indent="-342900" algn="l">
              <a:buAutoNum type="arabicParenR"/>
            </a:pPr>
            <a:r>
              <a:rPr lang="ru-RU" sz="2400" dirty="0" smtClean="0"/>
              <a:t>Практическая:</a:t>
            </a:r>
          </a:p>
          <a:p>
            <a:pPr marL="342900" indent="-342900" algn="l"/>
            <a:r>
              <a:rPr lang="ru-RU" sz="2400" dirty="0"/>
              <a:t> </a:t>
            </a:r>
            <a:r>
              <a:rPr lang="ru-RU" sz="2400" dirty="0" smtClean="0"/>
              <a:t>          - Работа над составлением своего варианта классификации реформ Петра </a:t>
            </a:r>
            <a:r>
              <a:rPr lang="en-US" sz="2400" dirty="0" smtClean="0"/>
              <a:t>I</a:t>
            </a:r>
            <a:r>
              <a:rPr lang="ru-RU" sz="2400" dirty="0" smtClean="0"/>
              <a:t>.</a:t>
            </a:r>
          </a:p>
          <a:p>
            <a:pPr marL="342900" indent="-342900" algn="l"/>
            <a:r>
              <a:rPr lang="ru-RU" sz="2400" dirty="0"/>
              <a:t> </a:t>
            </a:r>
            <a:r>
              <a:rPr lang="ru-RU" sz="2400" dirty="0" smtClean="0"/>
              <a:t>          - Составление иллюстрированного ряда по системе реферата </a:t>
            </a:r>
          </a:p>
          <a:p>
            <a:pPr marL="342900" indent="-342900" algn="l"/>
            <a:r>
              <a:rPr lang="ru-RU" sz="2400" dirty="0"/>
              <a:t> </a:t>
            </a:r>
            <a:r>
              <a:rPr lang="ru-RU" sz="2400" dirty="0" smtClean="0"/>
              <a:t>              </a:t>
            </a:r>
          </a:p>
          <a:p>
            <a:pPr marL="342900" indent="-342900" algn="l">
              <a:buAutoNum type="arabicParenR"/>
            </a:pPr>
            <a:endParaRPr lang="ru-RU" sz="2400" dirty="0" smtClean="0"/>
          </a:p>
          <a:p>
            <a:pPr marL="342900" indent="-342900" algn="l">
              <a:buAutoNum type="arabicParenR"/>
            </a:pPr>
            <a:endParaRPr lang="en-US" sz="2400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143108" y="0"/>
            <a:ext cx="4929222" cy="100013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dirty="0" smtClean="0"/>
              <a:t>Методы работы</a:t>
            </a:r>
            <a:endParaRPr lang="en-US" sz="32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4290"/>
            <a:ext cx="9144000" cy="571480"/>
          </a:xfrm>
        </p:spPr>
        <p:txBody>
          <a:bodyPr>
            <a:noAutofit/>
          </a:bodyPr>
          <a:lstStyle/>
          <a:p>
            <a:r>
              <a:rPr lang="ru-RU" sz="1400" dirty="0"/>
              <a:t>Российская империя: </a:t>
            </a:r>
            <a:r>
              <a:rPr lang="ru-RU" sz="1400" dirty="0" smtClean="0"/>
              <a:t>хроника</a:t>
            </a:r>
            <a:br>
              <a:rPr lang="ru-RU" sz="1400" dirty="0" smtClean="0"/>
            </a:br>
            <a:r>
              <a:rPr lang="ru-RU" sz="1400" dirty="0"/>
              <a:t> </a:t>
            </a:r>
            <a:r>
              <a:rPr lang="ru-RU" sz="1400" dirty="0">
                <a:solidFill>
                  <a:srgbClr val="FF0000"/>
                </a:solidFill>
              </a:rPr>
              <a:t>Политика</a:t>
            </a:r>
            <a:r>
              <a:rPr lang="ru-RU" sz="1400" dirty="0"/>
              <a:t>         </a:t>
            </a:r>
            <a:r>
              <a:rPr lang="ru-RU" sz="1400" dirty="0">
                <a:solidFill>
                  <a:srgbClr val="00B050"/>
                </a:solidFill>
              </a:rPr>
              <a:t>Экономика и общество       </a:t>
            </a:r>
            <a:r>
              <a:rPr lang="ru-RU" sz="1400" dirty="0">
                <a:solidFill>
                  <a:srgbClr val="0070C0"/>
                </a:solidFill>
              </a:rPr>
              <a:t>Международные отношения</a:t>
            </a:r>
            <a:r>
              <a:rPr lang="ru-RU" sz="1400" dirty="0"/>
              <a:t>       Религия и культура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428728" y="629920"/>
          <a:ext cx="6096000" cy="543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Дата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События</a:t>
                      </a:r>
                      <a:endParaRPr lang="en-US" sz="1600" dirty="0"/>
                    </a:p>
                  </a:txBody>
                  <a:tcPr/>
                </a:tc>
              </a:tr>
              <a:tr h="343540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1710, 18 января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введение русского гражданского алфавита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1710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Петр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основывает Александро-Невскую лавру в Санкт-Петербурге</a:t>
                      </a:r>
                      <a:endParaRPr lang="en-US" sz="1600" dirty="0"/>
                    </a:p>
                  </a:txBody>
                  <a:tcPr/>
                </a:tc>
              </a:tr>
              <a:tr h="860762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1710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герцог Курляндский переходит под покровительство России и просит руки племянницы Анны Иоанновны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1710 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проверка кадастра жилых дворов и обрабатываемых земель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1710-1713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русско-турецкая война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1711, май-июнь 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прутский поход Петра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против Турции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1711, 22 февраля 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создание Сената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00166" y="571480"/>
          <a:ext cx="6096000" cy="60651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0436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Дата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События</a:t>
                      </a:r>
                      <a:endParaRPr lang="en-US" sz="1600" dirty="0"/>
                    </a:p>
                  </a:txBody>
                  <a:tcPr/>
                </a:tc>
              </a:tr>
              <a:tr h="375803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1711, 12 июля 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перемирие с Турцией в Яссах</a:t>
                      </a:r>
                      <a:endParaRPr lang="en-US" sz="1600" dirty="0"/>
                    </a:p>
                  </a:txBody>
                  <a:tcPr/>
                </a:tc>
              </a:tr>
              <a:tr h="375803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1711 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денежная реформа. Чеканка золотой, серебряной монет</a:t>
                      </a:r>
                      <a:endParaRPr lang="en-US" sz="1600" dirty="0"/>
                    </a:p>
                  </a:txBody>
                  <a:tcPr/>
                </a:tc>
              </a:tr>
              <a:tr h="965770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1712 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учреждение Коммерц-коллегии. Указ об учреждении торгово-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промышленных компаний. Устройство Литейного двора в Петербурге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600" dirty="0"/>
                    </a:p>
                  </a:txBody>
                  <a:tcPr/>
                </a:tc>
              </a:tr>
              <a:tr h="375803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1712 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Санкт-Петербург официально становиться столицей</a:t>
                      </a:r>
                      <a:endParaRPr lang="en-US" sz="1600" dirty="0"/>
                    </a:p>
                  </a:txBody>
                  <a:tcPr/>
                </a:tc>
              </a:tr>
              <a:tr h="375803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1714, 27 июля 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победа русского флота при мысе Гангут над шведской эскадрой</a:t>
                      </a:r>
                      <a:endParaRPr lang="en-US" sz="1600" dirty="0"/>
                    </a:p>
                  </a:txBody>
                  <a:tcPr/>
                </a:tc>
              </a:tr>
              <a:tr h="375803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1714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указ о единонаследии</a:t>
                      </a:r>
                      <a:endParaRPr lang="en-US" sz="1600" dirty="0"/>
                    </a:p>
                  </a:txBody>
                  <a:tcPr/>
                </a:tc>
              </a:tr>
              <a:tr h="375803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1714,февраль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открытие цифирных школ</a:t>
                      </a:r>
                      <a:endParaRPr lang="en-US" sz="1600" dirty="0"/>
                    </a:p>
                  </a:txBody>
                  <a:tcPr/>
                </a:tc>
              </a:tr>
              <a:tr h="375803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1714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основание в Петербурге Государственной библиотеке ( в будущем–библиотека Академии наук )              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500066"/>
          </a:xfrm>
        </p:spPr>
        <p:txBody>
          <a:bodyPr>
            <a:normAutofit fontScale="90000"/>
          </a:bodyPr>
          <a:lstStyle/>
          <a:p>
            <a:r>
              <a:rPr lang="ru-RU" sz="1400" dirty="0" smtClean="0"/>
              <a:t>Российская империя: хроника</a:t>
            </a:r>
            <a:br>
              <a:rPr lang="ru-RU" sz="1400" dirty="0" smtClean="0"/>
            </a:br>
            <a:r>
              <a:rPr lang="ru-RU" sz="1400" dirty="0" smtClean="0">
                <a:solidFill>
                  <a:srgbClr val="FF0000"/>
                </a:solidFill>
              </a:rPr>
              <a:t> Политика</a:t>
            </a:r>
            <a:r>
              <a:rPr lang="ru-RU" sz="1400" dirty="0" smtClean="0"/>
              <a:t>         </a:t>
            </a:r>
            <a:r>
              <a:rPr lang="ru-RU" sz="1400" dirty="0" smtClean="0">
                <a:solidFill>
                  <a:srgbClr val="00B050"/>
                </a:solidFill>
              </a:rPr>
              <a:t>Экономика и общество       </a:t>
            </a:r>
            <a:r>
              <a:rPr lang="ru-RU" sz="1400" dirty="0" smtClean="0">
                <a:solidFill>
                  <a:srgbClr val="0070C0"/>
                </a:solidFill>
              </a:rPr>
              <a:t>Международные отношения</a:t>
            </a:r>
            <a:r>
              <a:rPr lang="ru-RU" sz="1400" dirty="0" smtClean="0"/>
              <a:t>       Религия и культура</a:t>
            </a:r>
            <a:endParaRPr lang="en-US" sz="14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00166" y="785794"/>
          <a:ext cx="6096000" cy="54050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5803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Дата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События</a:t>
                      </a:r>
                      <a:endParaRPr lang="en-US" sz="1600" dirty="0"/>
                    </a:p>
                  </a:txBody>
                  <a:tcPr/>
                </a:tc>
              </a:tr>
              <a:tr h="37580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70C0"/>
                          </a:solidFill>
                        </a:rPr>
                        <a:t>1700, 14 июля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Константиновский мир с Османской империй</a:t>
                      </a:r>
                      <a:endParaRPr lang="en-US" sz="1600" dirty="0"/>
                    </a:p>
                  </a:txBody>
                  <a:tcPr/>
                </a:tc>
              </a:tr>
              <a:tr h="375803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1700, август 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Россия вступает в Северную войну</a:t>
                      </a:r>
                      <a:endParaRPr lang="en-US" sz="1600" dirty="0"/>
                    </a:p>
                  </a:txBody>
                  <a:tcPr/>
                </a:tc>
              </a:tr>
              <a:tr h="375803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1700, 16 октября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смерть патриарха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Адриана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Петр препятствует избранию нового главы православной церкви 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600" dirty="0"/>
                    </a:p>
                  </a:txBody>
                  <a:tcPr/>
                </a:tc>
              </a:tr>
              <a:tr h="375803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1701 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Москве открыта школа математических и навигационных наук</a:t>
                      </a:r>
                      <a:endParaRPr lang="en-US" sz="1600" dirty="0"/>
                    </a:p>
                  </a:txBody>
                  <a:tcPr/>
                </a:tc>
              </a:tr>
              <a:tr h="375803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1701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запрещено при виде государя опускаться на колени</a:t>
                      </a:r>
                      <a:endParaRPr lang="en-US" sz="1600" dirty="0"/>
                    </a:p>
                  </a:txBody>
                  <a:tcPr/>
                </a:tc>
              </a:tr>
              <a:tr h="375803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1702 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Петр передает Демидову казенный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Невьянский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завод на Урале</a:t>
                      </a:r>
                      <a:endParaRPr lang="en-US" sz="1600" dirty="0"/>
                    </a:p>
                  </a:txBody>
                  <a:tcPr/>
                </a:tc>
              </a:tr>
              <a:tr h="375803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1702, 30 ноября 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Петр берет шведскую крепость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Нотебург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71604" y="0"/>
          <a:ext cx="6096000" cy="66500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48198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Дата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События</a:t>
                      </a:r>
                      <a:endParaRPr lang="en-US" sz="1100" dirty="0"/>
                    </a:p>
                  </a:txBody>
                  <a:tcPr/>
                </a:tc>
              </a:tr>
              <a:tr h="732466"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1703, январь </a:t>
                      </a:r>
                      <a:endParaRPr lang="en-US" sz="11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Москве выходит в свет первая русская газета «Ведомости о военных и иных делах»</a:t>
                      </a:r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1703, май </a:t>
                      </a:r>
                      <a:endParaRPr 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заложена Петропавловская крепость. Основан  Санкт – Петербург (16 мая) </a:t>
                      </a:r>
                    </a:p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Начало русского флота на Балтике</a:t>
                      </a:r>
                      <a:endParaRPr lang="en-US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1705 </a:t>
                      </a:r>
                      <a:endParaRPr 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указ о рекрутском наборе</a:t>
                      </a:r>
                      <a:endParaRPr lang="en-US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1705 </a:t>
                      </a:r>
                      <a:endParaRPr lang="en-US" sz="11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введение казенной монополии на соль и табак</a:t>
                      </a:r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1705 – 1706 </a:t>
                      </a:r>
                      <a:endParaRPr 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восстание в Астрахани</a:t>
                      </a:r>
                      <a:endParaRPr lang="en-US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1705 – 1711 </a:t>
                      </a:r>
                      <a:endParaRPr 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восстания башкир</a:t>
                      </a:r>
                      <a:endParaRPr lang="en-US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1707 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открыта хирургическая школа в Москве</a:t>
                      </a:r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1707 – 1708 </a:t>
                      </a:r>
                      <a:endParaRPr 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восстание под руководством Кондратия Булавина</a:t>
                      </a:r>
                      <a:endParaRPr lang="en-US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1708, ноябрь </a:t>
                      </a:r>
                      <a:endParaRPr 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Россия разделена на 8 губерний</a:t>
                      </a:r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1708, январь </a:t>
                      </a:r>
                      <a:endParaRPr lang="en-US" sz="11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шведское наступление на Россию</a:t>
                      </a:r>
                      <a:endParaRPr lang="en-US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1708, 28 октября </a:t>
                      </a:r>
                      <a:endParaRPr lang="en-US" sz="11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войско гетмана Мазепы присоединяется к армии Карла  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XII </a:t>
                      </a:r>
                      <a:endParaRPr lang="en-US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1708, ноябрь </a:t>
                      </a:r>
                      <a:endParaRPr lang="en-US" sz="11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гетманом Украины избран Иван Скоропадский</a:t>
                      </a:r>
                      <a:endParaRPr lang="en-US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1709, 27 июня </a:t>
                      </a:r>
                      <a:endParaRPr lang="en-US" sz="11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разгром шведских войск под Полтавой</a:t>
                      </a:r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1709, 30 июля </a:t>
                      </a:r>
                      <a:endParaRPr lang="en-US" sz="11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капитуляция шведских войск. Бегство Карла 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XII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и Мазепы в Турцию</a:t>
                      </a:r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500042"/>
          </a:xfrm>
        </p:spPr>
        <p:txBody>
          <a:bodyPr>
            <a:normAutofit fontScale="90000"/>
          </a:bodyPr>
          <a:lstStyle/>
          <a:p>
            <a:r>
              <a:rPr lang="ru-RU" sz="1200" dirty="0" smtClean="0"/>
              <a:t>Русь Московская: хроника</a:t>
            </a:r>
            <a:br>
              <a:rPr lang="ru-RU" sz="1200" dirty="0" smtClean="0"/>
            </a:br>
            <a:r>
              <a:rPr lang="ru-RU" sz="1200" dirty="0" smtClean="0">
                <a:solidFill>
                  <a:srgbClr val="FF0000"/>
                </a:solidFill>
              </a:rPr>
              <a:t> Политика</a:t>
            </a:r>
            <a:r>
              <a:rPr lang="ru-RU" sz="1200" dirty="0" smtClean="0"/>
              <a:t>         </a:t>
            </a:r>
            <a:r>
              <a:rPr lang="ru-RU" sz="1200" dirty="0" smtClean="0">
                <a:solidFill>
                  <a:srgbClr val="00B050"/>
                </a:solidFill>
              </a:rPr>
              <a:t>Экономика и общество       </a:t>
            </a:r>
            <a:r>
              <a:rPr lang="ru-RU" sz="1200" dirty="0" smtClean="0">
                <a:solidFill>
                  <a:srgbClr val="0070C0"/>
                </a:solidFill>
              </a:rPr>
              <a:t>Международные отношения</a:t>
            </a:r>
            <a:r>
              <a:rPr lang="ru-RU" sz="1200" dirty="0" smtClean="0"/>
              <a:t>       Религия и культура </a:t>
            </a:r>
            <a:br>
              <a:rPr lang="ru-RU" sz="1200" dirty="0" smtClean="0"/>
            </a:br>
            <a:endParaRPr lang="en-US" sz="12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71604" y="500042"/>
          <a:ext cx="6096000" cy="5694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Дата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События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1690 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создание первых гвардейских полков – Преображенского и Семеновского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1690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смерть патриарха Иоакима. Патриархом  становиться Адриан, ярый приверженец старины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00B050"/>
                          </a:solidFill>
                        </a:rPr>
                        <a:t>1693</a:t>
                      </a:r>
                      <a:endParaRPr 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в</a:t>
                      </a:r>
                      <a:r>
                        <a:rPr lang="ru-RU" sz="1200" baseline="0" dirty="0" smtClean="0"/>
                        <a:t> Архангельске заложена верфь</a:t>
                      </a:r>
                      <a:endParaRPr lang="en-US" sz="1200" dirty="0"/>
                    </a:p>
                  </a:txBody>
                  <a:tcPr/>
                </a:tc>
              </a:tr>
              <a:tr h="2190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1695 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первый Азовский поход Петра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/>
                </a:tc>
              </a:tr>
              <a:tr h="176870"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1696, 26 января 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смерть Ивана Алексеевича. Установление единодержавия Петра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1696, май – июль 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второй Азовский поход. Взятие Азова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1696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 дворян отправлено за границу для обучения «навигационной науке»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00B050"/>
                          </a:solidFill>
                        </a:rPr>
                        <a:t>1696</a:t>
                      </a:r>
                      <a:endParaRPr 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Петр закладывает верфь в Воронеже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FF0000"/>
                          </a:solidFill>
                        </a:rPr>
                        <a:t>1697, январь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Раскрытие заговора</a:t>
                      </a:r>
                      <a:r>
                        <a:rPr lang="ru-RU" sz="1200" baseline="0" dirty="0" smtClean="0"/>
                        <a:t> стрельцов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1697, март – 1698, август 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Великое посольство Петра в Западную Европу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1697 - 1699 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путешествие Владимира Атласова по Камчатке. Основан Верхнекамчатск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1698, июнь 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бунт стрельцов подавлен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350</TotalTime>
  <Words>1126</Words>
  <Application>Microsoft Office PowerPoint</Application>
  <PresentationFormat>Экран (4:3)</PresentationFormat>
  <Paragraphs>198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Тема: Реформы Петра I</vt:lpstr>
      <vt:lpstr>Цели и задачи</vt:lpstr>
      <vt:lpstr>Историки о Петре I</vt:lpstr>
      <vt:lpstr>Методы работы</vt:lpstr>
      <vt:lpstr>Российская империя: хроника  Политика         Экономика и общество       Международные отношения       Религия и культура  </vt:lpstr>
      <vt:lpstr>Слайд 6</vt:lpstr>
      <vt:lpstr>Российская империя: хроника  Политика         Экономика и общество       Международные отношения       Религия и культура</vt:lpstr>
      <vt:lpstr>Слайд 8</vt:lpstr>
      <vt:lpstr>Русь Московская: хроника  Политика         Экономика и общество       Международные отношения       Религия и культура  </vt:lpstr>
      <vt:lpstr>Слайд 10</vt:lpstr>
      <vt:lpstr>Реформы Петра I</vt:lpstr>
    </vt:vector>
  </TitlesOfParts>
  <Company>Жибарев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Реформы Петра I</dc:title>
  <dc:creator>Артём</dc:creator>
  <cp:lastModifiedBy>Артём Жибарев</cp:lastModifiedBy>
  <cp:revision>40</cp:revision>
  <dcterms:created xsi:type="dcterms:W3CDTF">2009-05-25T13:34:19Z</dcterms:created>
  <dcterms:modified xsi:type="dcterms:W3CDTF">2009-11-12T13:14:03Z</dcterms:modified>
</cp:coreProperties>
</file>