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2910" y="1857364"/>
            <a:ext cx="785818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Російсько-японська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війна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неминучість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випадковість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uk-UA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pic>
        <p:nvPicPr>
          <p:cNvPr id="3" name="Рисунок 2" descr="250px-Map_of_kore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285728"/>
            <a:ext cx="3714776" cy="6368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1428737"/>
            <a:ext cx="46434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Корейський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півострів</a:t>
            </a:r>
            <a:endParaRPr lang="uk-UA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7158" y="214290"/>
            <a:ext cx="37074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Місто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Порт-Артур</a:t>
            </a:r>
            <a:endParaRPr lang="uk-UA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voina_28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928670"/>
            <a:ext cx="8786874" cy="5810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4348" y="2000240"/>
            <a:ext cx="235352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Бойові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дії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300px-RUSSOJAPANESEWAR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14290"/>
            <a:ext cx="4572032" cy="6492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8596" y="1714488"/>
            <a:ext cx="3429024" cy="17859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642910" y="2143116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chemeClr val="accent1">
                    <a:lumMod val="50000"/>
                  </a:schemeClr>
                </a:solidFill>
              </a:rPr>
              <a:t>Портсмутський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 світ 1905 р. між Росією та Японією</a:t>
            </a:r>
            <a:endParaRPr lang="uk-UA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72132" y="428604"/>
            <a:ext cx="2928958" cy="19288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5715008" y="857232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Втрата Росією південної частини </a:t>
            </a:r>
            <a:r>
              <a:rPr lang="uk-UA" sz="2000" b="1" dirty="0" err="1" smtClean="0">
                <a:solidFill>
                  <a:schemeClr val="accent1">
                    <a:lumMod val="50000"/>
                  </a:schemeClr>
                </a:solidFill>
              </a:rPr>
              <a:t>о-ва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 Сахалін</a:t>
            </a:r>
            <a:endParaRPr lang="uk-UA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2857496"/>
            <a:ext cx="2928958" cy="19288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5929322" y="342900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Передача Японії Порт-Артура</a:t>
            </a:r>
          </a:p>
        </p:txBody>
      </p:sp>
      <p:cxnSp>
        <p:nvCxnSpPr>
          <p:cNvPr id="10" name="Соединительная линия уступом 9"/>
          <p:cNvCxnSpPr>
            <a:stCxn id="3" idx="3"/>
            <a:endCxn id="7" idx="1"/>
          </p:cNvCxnSpPr>
          <p:nvPr/>
        </p:nvCxnSpPr>
        <p:spPr>
          <a:xfrm>
            <a:off x="3857620" y="2607463"/>
            <a:ext cx="1714512" cy="1214446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3" idx="3"/>
            <a:endCxn id="5" idx="1"/>
          </p:cNvCxnSpPr>
          <p:nvPr/>
        </p:nvCxnSpPr>
        <p:spPr>
          <a:xfrm flipV="1">
            <a:off x="3857620" y="1393017"/>
            <a:ext cx="1714512" cy="1214446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WPJfFqr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00232" y="2357430"/>
            <a:ext cx="57864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Російсько-японська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війні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неминучість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785794"/>
            <a:ext cx="2869696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Висновок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endParaRPr lang="uk-UA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</Words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3</cp:revision>
  <dcterms:created xsi:type="dcterms:W3CDTF">2014-03-14T18:57:59Z</dcterms:created>
  <dcterms:modified xsi:type="dcterms:W3CDTF">2014-03-14T19:24:15Z</dcterms:modified>
</cp:coreProperties>
</file>