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030B"/>
    <a:srgbClr val="6A6EA9"/>
    <a:srgbClr val="913B7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2" autoAdjust="0"/>
    <p:restoredTop sz="94660"/>
  </p:normalViewPr>
  <p:slideViewPr>
    <p:cSldViewPr>
      <p:cViewPr varScale="1">
        <p:scale>
          <a:sx n="68" d="100"/>
          <a:sy n="68" d="100"/>
        </p:scale>
        <p:origin x="-8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FB0B9-EF64-424E-9979-D468721983F8}" type="datetimeFigureOut">
              <a:rPr lang="ru-RU" smtClean="0"/>
              <a:t>07.09.2012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A7129A-59C2-42DA-8747-7BB96C3646F1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FB0B9-EF64-424E-9979-D468721983F8}" type="datetimeFigureOut">
              <a:rPr lang="ru-RU" smtClean="0"/>
              <a:t>07.09.2012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129A-59C2-42DA-8747-7BB96C3646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FB0B9-EF64-424E-9979-D468721983F8}" type="datetimeFigureOut">
              <a:rPr lang="ru-RU" smtClean="0"/>
              <a:t>07.09.2012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129A-59C2-42DA-8747-7BB96C3646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E8FB0B9-EF64-424E-9979-D468721983F8}" type="datetimeFigureOut">
              <a:rPr lang="ru-RU" smtClean="0"/>
              <a:t>07.09.2012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F0A7129A-59C2-42DA-8747-7BB96C3646F1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FB0B9-EF64-424E-9979-D468721983F8}" type="datetimeFigureOut">
              <a:rPr lang="ru-RU" smtClean="0"/>
              <a:t>07.09.2012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129A-59C2-42DA-8747-7BB96C3646F1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FB0B9-EF64-424E-9979-D468721983F8}" type="datetimeFigureOut">
              <a:rPr lang="ru-RU" smtClean="0"/>
              <a:t>07.09.2012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129A-59C2-42DA-8747-7BB96C3646F1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129A-59C2-42DA-8747-7BB96C3646F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FB0B9-EF64-424E-9979-D468721983F8}" type="datetimeFigureOut">
              <a:rPr lang="ru-RU" smtClean="0"/>
              <a:t>07.09.2012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FB0B9-EF64-424E-9979-D468721983F8}" type="datetimeFigureOut">
              <a:rPr lang="ru-RU" smtClean="0"/>
              <a:t>07.09.2012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129A-59C2-42DA-8747-7BB96C3646F1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FB0B9-EF64-424E-9979-D468721983F8}" type="datetimeFigureOut">
              <a:rPr lang="ru-RU" smtClean="0"/>
              <a:t>07.09.2012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129A-59C2-42DA-8747-7BB96C3646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E8FB0B9-EF64-424E-9979-D468721983F8}" type="datetimeFigureOut">
              <a:rPr lang="ru-RU" smtClean="0"/>
              <a:t>07.09.2012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0A7129A-59C2-42DA-8747-7BB96C3646F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FB0B9-EF64-424E-9979-D468721983F8}" type="datetimeFigureOut">
              <a:rPr lang="ru-RU" smtClean="0"/>
              <a:t>07.09.2012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A7129A-59C2-42DA-8747-7BB96C3646F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E8FB0B9-EF64-424E-9979-D468721983F8}" type="datetimeFigureOut">
              <a:rPr lang="ru-RU" smtClean="0"/>
              <a:t>07.09.2012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F0A7129A-59C2-42DA-8747-7BB96C3646F1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Культура </a:t>
            </a:r>
            <a:r>
              <a:rPr lang="ru-RU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Древнего </a:t>
            </a:r>
            <a:r>
              <a:rPr lang="ru-RU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Рима</a:t>
            </a:r>
            <a:endParaRPr lang="ru-RU" sz="8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075240" cy="6300936"/>
          </a:xfrm>
        </p:spPr>
        <p:txBody>
          <a:bodyPr>
            <a:normAutofit/>
          </a:bodyPr>
          <a:lstStyle/>
          <a:p>
            <a:r>
              <a:rPr lang="ru-RU" sz="4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Произведения всех перечисленных писателей были поэтическими, написанными в стихах</a:t>
            </a:r>
            <a:r>
              <a:rPr lang="ru-RU" sz="4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                  </a:t>
            </a:r>
            <a:r>
              <a:rPr lang="ru-RU" sz="4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 поэта к поэту совершенствовалась латинская поэтическая речь. </a:t>
            </a:r>
            <a:endParaRPr lang="ru-RU" sz="48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0"/>
            <a:ext cx="8964488" cy="1219200"/>
          </a:xfrm>
        </p:spPr>
        <p:txBody>
          <a:bodyPr>
            <a:noAutofit/>
          </a:bodyPr>
          <a:lstStyle/>
          <a:p>
            <a:r>
              <a:rPr lang="ru-RU" sz="5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 римской литературы</a:t>
            </a:r>
            <a:endParaRPr lang="ru-RU" sz="54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subTitle" idx="4294967295"/>
          </p:nvPr>
        </p:nvSpPr>
        <p:spPr>
          <a:xfrm>
            <a:off x="179512" y="1412776"/>
            <a:ext cx="8712968" cy="50405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   </a:t>
            </a:r>
            <a:r>
              <a:rPr lang="ru-RU" i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</a:t>
            </a:r>
            <a:r>
              <a:rPr lang="ru-RU" i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становление и развитие римской литературы оказало большое влияние не только народное творчество, народная поэзия, распространение письменности, но особенно греческая литература. </a:t>
            </a:r>
            <a:br>
              <a:rPr lang="ru-RU" i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i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Первые собственно литературные произведения были произведениями подражательными. Да и трудно было первым римским поэтам и писателям создать оригинальные произведения на латинском языке, </a:t>
            </a:r>
            <a:r>
              <a:rPr lang="ru-RU" i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когда </a:t>
            </a:r>
            <a:r>
              <a:rPr lang="ru-RU" i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рядом существовали богатейшая греческая литература, прекрасный эпос Гомера, разработанная эллинская </a:t>
            </a:r>
            <a:r>
              <a:rPr lang="ru-RU" i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мифология. Неудивительно</a:t>
            </a:r>
            <a:r>
              <a:rPr lang="ru-RU" i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что первыми римскими писателями были греки, а первые произведения на латыни были переводами с греческого. </a:t>
            </a:r>
            <a:endParaRPr lang="ru-RU" i="1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19256" cy="5940896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Первым римским поэтом был Ливий Андроник, грек из города Тарента (III в до н. э.). При взятии Тарента римлянами, он попал в плен, был рабом и обучал грамоте детей своего господина. Впоследствии он был отпущен на свободу и занялся литературой. Ливий Андроник перевел на латинский язык «Одиссею» Гомера, он переделывал и переводил на латынь греческие комедии и трагедии. По заказу коллегии понтификов Ливий Андроник составил гимн в честь богини Юноны. Переводы Ливия Андроника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были очень вольными, это скорее были переделки оригинала, допускающие включение новых отрывков, изменение имен, новые сцены. </a:t>
            </a:r>
            <a:endParaRPr lang="ru-RU" sz="28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31840" y="152400"/>
            <a:ext cx="5832648" cy="6372944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Произведения Ливия </a:t>
            </a:r>
            <a:r>
              <a:rPr lang="ru-RU" sz="2800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Андроника</a:t>
            </a:r>
            <a:r>
              <a:rPr lang="ru-RU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сыграли </a:t>
            </a:r>
            <a:r>
              <a:rPr lang="ru-RU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важную роль в становлении римской литературы. Они познакомили римлян с замечательной греческой литературой, мифологией, с </a:t>
            </a:r>
            <a:r>
              <a:rPr lang="ru-RU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эпосом </a:t>
            </a:r>
            <a:r>
              <a:rPr lang="ru-RU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театром. </a:t>
            </a:r>
            <a:r>
              <a:rPr lang="ru-RU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Ливий Андроник</a:t>
            </a:r>
            <a:r>
              <a:rPr lang="ru-RU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сделал самый трудный, первый шаг, он положил начало римской художественной литературе, и в этом его бессмертная заслуга.</a:t>
            </a:r>
            <a:endParaRPr lang="ru-RU" sz="2800" b="1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Users\Notebook\Desktop\Ливий Андрони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70000"/>
            <a:ext cx="2988000" cy="298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152400"/>
            <a:ext cx="8640960" cy="3492624"/>
          </a:xfrm>
        </p:spPr>
        <p:txBody>
          <a:bodyPr>
            <a:noAutofit/>
          </a:bodyPr>
          <a:lstStyle/>
          <a:p>
            <a:r>
              <a:rPr lang="ru-RU" sz="2800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Современниками Ливия Андроника были римские поэты Невий и Энний. Гней Невий писал трагедии и комедии, заимствуя сюжеты у греческих авторов. Большой заслугой Невия было составление поэмы о первой Пунической войне с кратким изложением предшествующей истории Рима. Энний</a:t>
            </a:r>
            <a:r>
              <a:rPr lang="ru-RU" sz="2800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первый описал в стихах всю историю Рима, расположив события по годам.</a:t>
            </a:r>
            <a:endParaRPr lang="ru-RU" sz="2800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67544" y="4869160"/>
            <a:ext cx="4059936" cy="176368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644008" y="4869160"/>
            <a:ext cx="4059936" cy="176368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Notebook\Desktop\Гней Неви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3590382"/>
            <a:ext cx="2310168" cy="3276000"/>
          </a:xfrm>
          <a:prstGeom prst="rect">
            <a:avLst/>
          </a:prstGeom>
          <a:noFill/>
        </p:spPr>
      </p:pic>
      <p:pic>
        <p:nvPicPr>
          <p:cNvPr id="2051" name="Picture 3" descr="C:\Users\Notebook\Desktop\Энний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3566205"/>
            <a:ext cx="2293200" cy="3276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800" decel="100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3789040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Крупнейшим римским писателем конца III - начала I I в. до н. </a:t>
            </a:r>
            <a:r>
              <a:rPr lang="ru-RU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</a:t>
            </a:r>
            <a:r>
              <a:rPr lang="ru-RU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был                                                           Тит </a:t>
            </a:r>
            <a:r>
              <a:rPr lang="ru-RU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Макций Плавт (254 - 184 гг. до н. э.), актер по профессии. Ему приписывали составление 130 комедий, из которых дошло до нашего времени 20. В отличие от своих предшественников он работал только в одном жанре - комедийном, но зато Плавт создал выдающиеся комедии.  Комедии Плавта были первыми национальными римскими комедиями с ярким римским юмором, сочным латинским языком. Национальный колорит обеспечивал плавтовским</a:t>
            </a:r>
            <a:r>
              <a:rPr lang="ru-RU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пьесам долгий успех у римской публики.</a:t>
            </a:r>
            <a:endParaRPr lang="ru-RU" sz="24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 descr="C:\Users\Notebook\Desktop\Тит Макций Плав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3717032"/>
            <a:ext cx="3402264" cy="299199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1960" y="836712"/>
            <a:ext cx="4752528" cy="5652864"/>
          </a:xfrm>
        </p:spPr>
        <p:txBody>
          <a:bodyPr>
            <a:noAutofit/>
          </a:bodyPr>
          <a:lstStyle/>
          <a:p>
            <a:r>
              <a:rPr lang="ru-RU" sz="2800" b="1" i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Если Плавт был крупнейшим сочинителем комедий, то Пакувий (220-130 гг. до н. 3.) достиг известного совершенства в составлении римских трагедий. </a:t>
            </a:r>
            <a:r>
              <a:rPr lang="ru-RU" sz="2800" b="1" i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Основой для составления </a:t>
            </a:r>
            <a:r>
              <a:rPr lang="ru-RU" sz="2800" b="1" i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его трагедий </a:t>
            </a:r>
            <a:r>
              <a:rPr lang="ru-RU" sz="2800" b="1" i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служили трагедии греческих писателей. </a:t>
            </a:r>
            <a:r>
              <a:rPr lang="ru-RU" sz="2800" b="1" i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Он познакомили </a:t>
            </a:r>
            <a:r>
              <a:rPr lang="ru-RU" sz="2800" b="1" i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римскую публику с глубоким содержанием греческой трагедии, с ее богатой мифологией и философией.</a:t>
            </a:r>
            <a:endParaRPr lang="ru-RU" sz="2800" b="1" i="1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098" name="Picture 2" descr="C:\Users\Notebook\Desktop\Пакуви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0669"/>
            <a:ext cx="3635896" cy="661733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63272" cy="6228928"/>
          </a:xfrm>
        </p:spPr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Римская комедия и трагедия развивались в значительной степени под влиянием греческих образцов и считались жанрами не исконно римскими. Исконно римским литературным жанром был жанр так называемой сатуры. Словом «сатура» обозначалось блюдо, наполненное разными плодами. Затем сатурой стали называть смесь разных стихов - длинных и коротких, написанных сатурническим</a:t>
            </a:r>
            <a:r>
              <a:rPr lang="ru-RU" sz="32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другим размером.</a:t>
            </a:r>
            <a:endParaRPr lang="ru-RU" sz="3200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52400"/>
            <a:ext cx="5256584" cy="651696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литературный жанр сатура получила большое развитие в творчестве Гая Луцилия. За свою долгую жизнь (180-102 гг. до н. э.) Луцилий</a:t>
            </a:r>
            <a:r>
              <a:rPr lang="ru-RU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написал 30 книг сатур. </a:t>
            </a:r>
            <a:r>
              <a:rPr lang="ru-RU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В </a:t>
            </a:r>
            <a:r>
              <a:rPr lang="ru-RU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них он обличает пороки современного ему общества: корыстолюбие, взяточничество, моральное разложение, клятвопреступление, жадность.</a:t>
            </a:r>
            <a:br>
              <a:rPr lang="ru-RU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После Луцилия</a:t>
            </a:r>
            <a:r>
              <a:rPr lang="ru-RU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окончательно определился жанр сатуры как небольшого обличительного произведения.</a:t>
            </a:r>
            <a:endParaRPr lang="ru-RU" sz="2800" b="1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122" name="Picture 2" descr="C:\Users\Notebook\Desktop\Гай Луцини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0145" y="1556792"/>
            <a:ext cx="3863855" cy="530120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81</TotalTime>
  <Words>521</Words>
  <Application>Microsoft Office PowerPoint</Application>
  <PresentationFormat>Экран (4:3)</PresentationFormat>
  <Paragraphs>11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Бумажная</vt:lpstr>
      <vt:lpstr>Культура Древнего Рима</vt:lpstr>
      <vt:lpstr>Развитие римской литературы</vt:lpstr>
      <vt:lpstr>Первым римским поэтом был Ливий Андроник, грек из города Тарента (III в до н. э.). При взятии Тарента римлянами, он попал в плен, был рабом и обучал грамоте детей своего господина. Впоследствии он был отпущен на свободу и занялся литературой. Ливий Андроник перевел на латинский язык «Одиссею» Гомера, он переделывал и переводил на латынь греческие комедии и трагедии. По заказу коллегии понтификов Ливий Андроник составил гимн в честь богини Юноны. Переводы Ливия Андроника были очень вольными, это скорее были переделки оригинала, допускающие включение новых отрывков, изменение имен, новые сцены. </vt:lpstr>
      <vt:lpstr>Произведения Ливия Андроника сыграли важную роль в становлении римской литературы. Они познакомили римлян с замечательной греческой литературой, мифологией, с эпосом и театром. Ливий Андроник сделал самый трудный, первый шаг, он положил начало римской художественной литературе, и в этом его бессмертная заслуга.</vt:lpstr>
      <vt:lpstr>Современниками Ливия Андроника были римские поэты Невий и Энний. Гней Невий писал трагедии и комедии, заимствуя сюжеты у греческих авторов. Большой заслугой Невия было составление поэмы о первой Пунической войне с кратким изложением предшествующей истории Рима. Энний первый описал в стихах всю историю Рима, расположив события по годам.</vt:lpstr>
      <vt:lpstr>Крупнейшим римским писателем конца III - начала I I в. до н. э. был                                                           Тит Макций Плавт (254 - 184 гг. до н. э.), актер по профессии. Ему приписывали составление 130 комедий, из которых дошло до нашего времени 20. В отличие от своих предшественников он работал только в одном жанре - комедийном, но зато Плавт создал выдающиеся комедии.  Комедии Плавта были первыми национальными римскими комедиями с ярким римским юмором, сочным латинским языком. Национальный колорит обеспечивал плавтовским пьесам долгий успех у римской публики.</vt:lpstr>
      <vt:lpstr>Если Плавт был крупнейшим сочинителем комедий, то Пакувий (220-130 гг. до н. 3.) достиг известного совершенства в составлении римских трагедий. Основой для составления его трагедий служили трагедии греческих писателей. Он познакомили римскую публику с глубоким содержанием греческой трагедии, с ее богатой мифологией и философией.</vt:lpstr>
      <vt:lpstr>Римская комедия и трагедия развивались в значительной степени под влиянием греческих образцов и считались жанрами не исконно римскими. Исконно римским литературным жанром был жанр так называемой сатуры. Словом «сатура» обозначалось блюдо, наполненное разными плодами. Затем сатурой стали называть смесь разных стихов - длинных и коротких, написанных сатурническим и другим размером.</vt:lpstr>
      <vt:lpstr>Как литературный жанр сатура получила большое развитие в творчестве Гая Луцилия. За свою долгую жизнь (180-102 гг. до н. э.) Луцилий написал 30 книг сатур.      В них он обличает пороки современного ему общества: корыстолюбие, взяточничество, моральное разложение, клятвопреступление, жадность. После Луцилия окончательно определился жанр сатуры как небольшого обличительного произведения.</vt:lpstr>
      <vt:lpstr>Произведения всех перечисленных писателей были поэтическими, написанными в стихах.                    От поэта к поэту совершенствовалась латинская поэтическая речь.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Культура древнего Рима</dc:title>
  <dc:creator>Notebook</dc:creator>
  <cp:lastModifiedBy>Notebook</cp:lastModifiedBy>
  <cp:revision>9</cp:revision>
  <dcterms:created xsi:type="dcterms:W3CDTF">2012-09-07T17:21:05Z</dcterms:created>
  <dcterms:modified xsi:type="dcterms:W3CDTF">2012-09-07T18:43:01Z</dcterms:modified>
</cp:coreProperties>
</file>