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9"/>
  </p:notesMasterIdLst>
  <p:sldIdLst>
    <p:sldId id="256" r:id="rId2"/>
    <p:sldId id="257" r:id="rId3"/>
    <p:sldId id="258" r:id="rId4"/>
    <p:sldId id="259" r:id="rId5"/>
    <p:sldId id="260" r:id="rId6"/>
    <p:sldId id="261" r:id="rId7"/>
    <p:sldId id="262" r:id="rId8"/>
  </p:sldIdLst>
  <p:sldSz cx="9144000" cy="5143500" type="screen16x9"/>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2" d="100"/>
          <a:sy n="92" d="100"/>
        </p:scale>
        <p:origin x="-744" y="-96"/>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7E26F79-AA59-4FA8-99F7-EBC7900E9DB5}" type="datetimeFigureOut">
              <a:rPr lang="ru-RU" smtClean="0"/>
              <a:t>16.03.2013</a:t>
            </a:fld>
            <a:endParaRPr lang="ru-RU"/>
          </a:p>
        </p:txBody>
      </p:sp>
      <p:sp>
        <p:nvSpPr>
          <p:cNvPr id="4" name="Образ слайда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72F01D2-C00E-46E4-8430-554238FDF6F1}" type="slidenum">
              <a:rPr lang="ru-RU" smtClean="0"/>
              <a:t>‹#›</a:t>
            </a:fld>
            <a:endParaRPr lang="ru-RU"/>
          </a:p>
        </p:txBody>
      </p:sp>
    </p:spTree>
    <p:extLst>
      <p:ext uri="{BB962C8B-B14F-4D97-AF65-F5344CB8AC3E}">
        <p14:creationId xmlns:p14="http://schemas.microsoft.com/office/powerpoint/2010/main" val="371693721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B72F01D2-C00E-46E4-8430-554238FDF6F1}" type="slidenum">
              <a:rPr lang="ru-RU" smtClean="0"/>
              <a:t>5</a:t>
            </a:fld>
            <a:endParaRPr lang="ru-RU"/>
          </a:p>
        </p:txBody>
      </p:sp>
    </p:spTree>
    <p:extLst>
      <p:ext uri="{BB962C8B-B14F-4D97-AF65-F5344CB8AC3E}">
        <p14:creationId xmlns:p14="http://schemas.microsoft.com/office/powerpoint/2010/main" val="194761889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bg>
      <p:bgRef idx="1003">
        <a:schemeClr val="bg2"/>
      </p:bgRef>
    </p:bg>
    <p:spTree>
      <p:nvGrpSpPr>
        <p:cNvPr id="1" name=""/>
        <p:cNvGrpSpPr/>
        <p:nvPr/>
      </p:nvGrpSpPr>
      <p:grpSpPr>
        <a:xfrm>
          <a:off x="0" y="0"/>
          <a:ext cx="0" cy="0"/>
          <a:chOff x="0" y="0"/>
          <a:chExt cx="0" cy="0"/>
        </a:xfrm>
      </p:grpSpPr>
      <p:pic>
        <p:nvPicPr>
          <p:cNvPr id="7" name="Picture 6" descr="CoverOverlay.png"/>
          <p:cNvPicPr>
            <a:picLocks noChangeAspect="1"/>
          </p:cNvPicPr>
          <p:nvPr/>
        </p:nvPicPr>
        <p:blipFill>
          <a:blip r:embed="rId2" cstate="print"/>
          <a:stretch>
            <a:fillRect/>
          </a:stretch>
        </p:blipFill>
        <p:spPr>
          <a:xfrm>
            <a:off x="0" y="0"/>
            <a:ext cx="9144000" cy="5143500"/>
          </a:xfrm>
          <a:prstGeom prst="rect">
            <a:avLst/>
          </a:prstGeom>
        </p:spPr>
      </p:pic>
      <p:sp>
        <p:nvSpPr>
          <p:cNvPr id="4" name="Date Placeholder 3"/>
          <p:cNvSpPr>
            <a:spLocks noGrp="1"/>
          </p:cNvSpPr>
          <p:nvPr>
            <p:ph type="dt" sz="half" idx="10"/>
          </p:nvPr>
        </p:nvSpPr>
        <p:spPr/>
        <p:txBody>
          <a:bodyPr/>
          <a:lstStyle>
            <a:lvl1pPr>
              <a:defRPr>
                <a:solidFill>
                  <a:schemeClr val="tx2"/>
                </a:solidFill>
              </a:defRPr>
            </a:lvl1pPr>
          </a:lstStyle>
          <a:p>
            <a:fld id="{A21489A0-9D53-4128-AE2B-AC700F9E8EEF}" type="datetimeFigureOut">
              <a:rPr lang="ru-RU" smtClean="0"/>
              <a:t>16.03.2013</a:t>
            </a:fld>
            <a:endParaRPr lang="ru-RU"/>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ru-RU"/>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F8C5BA50-753C-43D0-BDF7-52D14E9541DC}" type="slidenum">
              <a:rPr lang="ru-RU" smtClean="0"/>
              <a:t>‹#›</a:t>
            </a:fld>
            <a:endParaRPr lang="ru-RU"/>
          </a:p>
        </p:txBody>
      </p:sp>
      <p:grpSp>
        <p:nvGrpSpPr>
          <p:cNvPr id="8" name="Group 7"/>
          <p:cNvGrpSpPr/>
          <p:nvPr/>
        </p:nvGrpSpPr>
        <p:grpSpPr>
          <a:xfrm>
            <a:off x="1194101" y="2165647"/>
            <a:ext cx="6779110" cy="923330"/>
            <a:chOff x="1172584" y="1381459"/>
            <a:chExt cx="6779110" cy="1231106"/>
          </a:xfrm>
          <a:effectLst>
            <a:outerShdw blurRad="38100" dist="12700" dir="16200000" rotWithShape="0">
              <a:prstClr val="black">
                <a:alpha val="30000"/>
              </a:prstClr>
            </a:outerShdw>
          </a:effectLst>
        </p:grpSpPr>
        <p:sp>
          <p:nvSpPr>
            <p:cNvPr id="9" name="TextBox 8"/>
            <p:cNvSpPr txBox="1"/>
            <p:nvPr/>
          </p:nvSpPr>
          <p:spPr>
            <a:xfrm>
              <a:off x="4147073" y="1381459"/>
              <a:ext cx="877163" cy="1231106"/>
            </a:xfrm>
            <a:prstGeom prst="rect">
              <a:avLst/>
            </a:prstGeom>
            <a:noFill/>
          </p:spPr>
          <p:txBody>
            <a:bodyPr wrap="none" rtlCol="0">
              <a:spAutoFit/>
            </a:bodyPr>
            <a:lstStyle/>
            <a:p>
              <a:r>
                <a:rPr lang="en-US" sz="5400" dirty="0" smtClean="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rPr>
                <a:t></a:t>
              </a:r>
              <a:endParaRPr lang="en-US" sz="5400" dirty="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293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183341" y="1040803"/>
            <a:ext cx="6777318" cy="1298987"/>
          </a:xfrm>
        </p:spPr>
        <p:txBody>
          <a:bodyPr anchor="b"/>
          <a:lstStyle>
            <a:lvl1pPr>
              <a:defRPr>
                <a:ln w="3175">
                  <a:solidFill>
                    <a:schemeClr val="tx1">
                      <a:alpha val="65000"/>
                    </a:schemeClr>
                  </a:solidFill>
                </a:ln>
                <a:solidFill>
                  <a:schemeClr val="tx1"/>
                </a:solidFill>
                <a:effectLst>
                  <a:outerShdw blurRad="25400" dist="12700" dir="14220000" rotWithShape="0">
                    <a:prstClr val="black">
                      <a:alpha val="50000"/>
                    </a:prstClr>
                  </a:outerShdw>
                </a:effectLst>
              </a:defRPr>
            </a:lvl1pPr>
          </a:lstStyle>
          <a:p>
            <a:r>
              <a:rPr lang="ru-RU" smtClean="0"/>
              <a:t>Образец заголовка</a:t>
            </a:r>
            <a:endParaRPr lang="en-US" dirty="0"/>
          </a:p>
        </p:txBody>
      </p:sp>
      <p:sp>
        <p:nvSpPr>
          <p:cNvPr id="3" name="Subtitle 2"/>
          <p:cNvSpPr>
            <a:spLocks noGrp="1"/>
          </p:cNvSpPr>
          <p:nvPr>
            <p:ph type="subTitle" idx="1"/>
          </p:nvPr>
        </p:nvSpPr>
        <p:spPr>
          <a:xfrm>
            <a:off x="1371600" y="2825897"/>
            <a:ext cx="6400800" cy="1314450"/>
          </a:xfrm>
        </p:spPr>
        <p:txBody>
          <a:bodyPr/>
          <a:lstStyle>
            <a:lvl1pPr marL="0" indent="0" algn="ctr">
              <a:buNone/>
              <a:defRPr>
                <a:solidFill>
                  <a:schemeClr val="tx1"/>
                </a:solidFill>
                <a:effectLst>
                  <a:outerShdw blurRad="34925" dist="12700" dir="14400000" rotWithShape="0">
                    <a:prstClr val="black">
                      <a:alpha val="21000"/>
                    </a:prstClr>
                  </a:outerShdw>
                </a:effectLs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Vertical Text Placeholder 2"/>
          <p:cNvSpPr>
            <a:spLocks noGrp="1"/>
          </p:cNvSpPr>
          <p:nvPr>
            <p:ph type="body" orient="vert" idx="1"/>
          </p:nvPr>
        </p:nvSpPr>
        <p:spPr/>
        <p:txBody>
          <a:bodyPr vert="eaVert" anchor="ct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A21489A0-9D53-4128-AE2B-AC700F9E8EEF}" type="datetimeFigureOut">
              <a:rPr lang="ru-RU" smtClean="0"/>
              <a:t>16.03.2013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F8C5BA50-753C-43D0-BDF7-52D14E9541DC}" type="slidenum">
              <a:rPr lang="ru-RU" smtClean="0"/>
              <a:t>‹#›</a:t>
            </a:fld>
            <a:endParaRPr lang="ru-RU"/>
          </a:p>
        </p:txBody>
      </p:sp>
      <p:grpSp>
        <p:nvGrpSpPr>
          <p:cNvPr id="11" name="Group 10"/>
          <p:cNvGrpSpPr/>
          <p:nvPr/>
        </p:nvGrpSpPr>
        <p:grpSpPr>
          <a:xfrm>
            <a:off x="1172584" y="1044163"/>
            <a:ext cx="6779110" cy="923330"/>
            <a:chOff x="1172584" y="1381459"/>
            <a:chExt cx="6779110" cy="1231106"/>
          </a:xfrm>
        </p:grpSpPr>
        <p:sp>
          <p:nvSpPr>
            <p:cNvPr id="15" name="TextBox 14"/>
            <p:cNvSpPr txBox="1"/>
            <p:nvPr/>
          </p:nvSpPr>
          <p:spPr>
            <a:xfrm>
              <a:off x="4147073" y="1381459"/>
              <a:ext cx="877163" cy="1231106"/>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6" name="Straight Connector 15"/>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66561" y="419549"/>
            <a:ext cx="1678193" cy="4175074"/>
          </a:xfrm>
        </p:spPr>
        <p:txBody>
          <a:bodyPr vert="eaVert"/>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688489" y="637391"/>
            <a:ext cx="5507917" cy="3767866"/>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A21489A0-9D53-4128-AE2B-AC700F9E8EEF}" type="datetimeFigureOut">
              <a:rPr lang="ru-RU" smtClean="0"/>
              <a:t>16.03.2013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F8C5BA50-753C-43D0-BDF7-52D14E9541DC}" type="slidenum">
              <a:rPr lang="ru-RU" smtClean="0"/>
              <a:t>‹#›</a:t>
            </a:fld>
            <a:endParaRPr lang="ru-RU"/>
          </a:p>
        </p:txBody>
      </p:sp>
      <p:grpSp>
        <p:nvGrpSpPr>
          <p:cNvPr id="11" name="Group 10"/>
          <p:cNvGrpSpPr/>
          <p:nvPr/>
        </p:nvGrpSpPr>
        <p:grpSpPr>
          <a:xfrm rot="5400000">
            <a:off x="4594069" y="2045201"/>
            <a:ext cx="4110116" cy="923330"/>
            <a:chOff x="1815339" y="1381459"/>
            <a:chExt cx="5480154" cy="923330"/>
          </a:xfrm>
        </p:grpSpPr>
        <p:sp>
          <p:nvSpPr>
            <p:cNvPr id="12" name="TextBox 11"/>
            <p:cNvSpPr txBox="1"/>
            <p:nvPr/>
          </p:nvSpPr>
          <p:spPr>
            <a:xfrm>
              <a:off x="4000879" y="1381459"/>
              <a:ext cx="1169551"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3" name="Straight Connector 12"/>
            <p:cNvCxnSpPr/>
            <p:nvPr/>
          </p:nvCxnSpPr>
          <p:spPr>
            <a:xfrm flipH="1" flipV="1">
              <a:off x="1815339" y="1924709"/>
              <a:ext cx="2468880" cy="2505"/>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0800000">
              <a:off x="4826613" y="1927417"/>
              <a:ext cx="2468880"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A21489A0-9D53-4128-AE2B-AC700F9E8EEF}" type="datetimeFigureOut">
              <a:rPr lang="ru-RU" smtClean="0"/>
              <a:t>16.03.2013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F8C5BA50-753C-43D0-BDF7-52D14E9541DC}" type="slidenum">
              <a:rPr lang="ru-RU" smtClean="0"/>
              <a:t>‹#›</a:t>
            </a:fld>
            <a:endParaRPr lang="ru-RU"/>
          </a:p>
        </p:txBody>
      </p:sp>
      <p:sp>
        <p:nvSpPr>
          <p:cNvPr id="11" name="Title 10"/>
          <p:cNvSpPr>
            <a:spLocks noGrp="1"/>
          </p:cNvSpPr>
          <p:nvPr>
            <p:ph type="title"/>
          </p:nvPr>
        </p:nvSpPr>
        <p:spPr/>
        <p:txBody>
          <a:bodyPr/>
          <a:lstStyle/>
          <a:p>
            <a:r>
              <a:rPr lang="ru-RU" smtClean="0"/>
              <a:t>Образец заголовка</a:t>
            </a:r>
            <a:endParaRPr lang="en-US"/>
          </a:p>
        </p:txBody>
      </p:sp>
      <p:grpSp>
        <p:nvGrpSpPr>
          <p:cNvPr id="12" name="Group 11"/>
          <p:cNvGrpSpPr/>
          <p:nvPr/>
        </p:nvGrpSpPr>
        <p:grpSpPr>
          <a:xfrm>
            <a:off x="1172584" y="1044163"/>
            <a:ext cx="6779110" cy="923330"/>
            <a:chOff x="1172584" y="1381459"/>
            <a:chExt cx="6779110" cy="1231106"/>
          </a:xfrm>
        </p:grpSpPr>
        <p:sp>
          <p:nvSpPr>
            <p:cNvPr id="13" name="TextBox 12"/>
            <p:cNvSpPr txBox="1"/>
            <p:nvPr/>
          </p:nvSpPr>
          <p:spPr>
            <a:xfrm>
              <a:off x="4147073" y="1381459"/>
              <a:ext cx="877163" cy="1231106"/>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4" name="Straight Connector 13"/>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bg>
      <p:bgRef idx="1002">
        <a:schemeClr val="bg2"/>
      </p:bgRef>
    </p:bg>
    <p:spTree>
      <p:nvGrpSpPr>
        <p:cNvPr id="1" name=""/>
        <p:cNvGrpSpPr/>
        <p:nvPr/>
      </p:nvGrpSpPr>
      <p:grpSpPr>
        <a:xfrm>
          <a:off x="0" y="0"/>
          <a:ext cx="0" cy="0"/>
          <a:chOff x="0" y="0"/>
          <a:chExt cx="0" cy="0"/>
        </a:xfrm>
      </p:grpSpPr>
      <p:pic>
        <p:nvPicPr>
          <p:cNvPr id="12" name="Picture 11" descr="CoverOverlay.png"/>
          <p:cNvPicPr>
            <a:picLocks noChangeAspect="1"/>
          </p:cNvPicPr>
          <p:nvPr/>
        </p:nvPicPr>
        <p:blipFill>
          <a:blip r:embed="rId2" cstate="print">
            <a:lum/>
          </a:blip>
          <a:stretch>
            <a:fillRect/>
          </a:stretch>
        </p:blipFill>
        <p:spPr>
          <a:xfrm>
            <a:off x="0" y="0"/>
            <a:ext cx="9144000" cy="5143500"/>
          </a:xfrm>
          <a:prstGeom prst="rect">
            <a:avLst/>
          </a:prstGeom>
        </p:spPr>
      </p:pic>
      <p:grpSp>
        <p:nvGrpSpPr>
          <p:cNvPr id="7" name="Group 7"/>
          <p:cNvGrpSpPr/>
          <p:nvPr/>
        </p:nvGrpSpPr>
        <p:grpSpPr>
          <a:xfrm>
            <a:off x="1172584" y="2165684"/>
            <a:ext cx="6779110" cy="923330"/>
            <a:chOff x="1172584" y="1381459"/>
            <a:chExt cx="6779110" cy="1231106"/>
          </a:xfrm>
        </p:grpSpPr>
        <p:sp>
          <p:nvSpPr>
            <p:cNvPr id="9" name="TextBox 8"/>
            <p:cNvSpPr txBox="1"/>
            <p:nvPr/>
          </p:nvSpPr>
          <p:spPr>
            <a:xfrm>
              <a:off x="4147073" y="1381459"/>
              <a:ext cx="877163" cy="1231106"/>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7412"/>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690041" y="903643"/>
            <a:ext cx="7754713" cy="1433037"/>
          </a:xfrm>
        </p:spPr>
        <p:txBody>
          <a:bodyPr anchor="b"/>
          <a:lstStyle>
            <a:lvl1pPr algn="ctr">
              <a:defRPr sz="5400" b="0" cap="none" baseline="0">
                <a:solidFill>
                  <a:schemeClr val="tx2"/>
                </a:solidFill>
              </a:defRPr>
            </a:lvl1pPr>
          </a:lstStyle>
          <a:p>
            <a:r>
              <a:rPr lang="ru-RU" smtClean="0"/>
              <a:t>Образец заголовка</a:t>
            </a:r>
            <a:endParaRPr lang="en-US" dirty="0"/>
          </a:p>
        </p:txBody>
      </p:sp>
      <p:sp>
        <p:nvSpPr>
          <p:cNvPr id="3" name="Text Placeholder 2"/>
          <p:cNvSpPr>
            <a:spLocks noGrp="1"/>
          </p:cNvSpPr>
          <p:nvPr>
            <p:ph type="body" idx="1"/>
          </p:nvPr>
        </p:nvSpPr>
        <p:spPr>
          <a:xfrm>
            <a:off x="699249" y="2825488"/>
            <a:ext cx="7734747" cy="1125140"/>
          </a:xfrm>
        </p:spPr>
        <p:txBody>
          <a:bodyPr anchor="t"/>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A21489A0-9D53-4128-AE2B-AC700F9E8EEF}" type="datetimeFigureOut">
              <a:rPr lang="ru-RU" smtClean="0"/>
              <a:t>16.03.2013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F8C5BA50-753C-43D0-BDF7-52D14E9541DC}" type="slidenum">
              <a:rPr lang="ru-RU" smtClean="0"/>
              <a:t>‹#›</a:t>
            </a:fld>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A21489A0-9D53-4128-AE2B-AC700F9E8EEF}" type="datetimeFigureOut">
              <a:rPr lang="ru-RU" smtClean="0"/>
              <a:t>16.03.2013</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F8C5BA50-753C-43D0-BDF7-52D14E9541DC}" type="slidenum">
              <a:rPr lang="ru-RU" smtClean="0"/>
              <a:t>‹#›</a:t>
            </a:fld>
            <a:endParaRPr lang="ru-RU"/>
          </a:p>
        </p:txBody>
      </p:sp>
      <p:sp>
        <p:nvSpPr>
          <p:cNvPr id="12" name="Title 11"/>
          <p:cNvSpPr>
            <a:spLocks noGrp="1"/>
          </p:cNvSpPr>
          <p:nvPr>
            <p:ph type="title"/>
          </p:nvPr>
        </p:nvSpPr>
        <p:spPr/>
        <p:txBody>
          <a:bodyPr/>
          <a:lstStyle>
            <a:lvl1pPr>
              <a:defRPr>
                <a:solidFill>
                  <a:schemeClr val="tx2"/>
                </a:solidFill>
              </a:defRPr>
            </a:lvl1pPr>
          </a:lstStyle>
          <a:p>
            <a:r>
              <a:rPr lang="ru-RU" smtClean="0"/>
              <a:t>Образец заголовка</a:t>
            </a:r>
            <a:endParaRPr lang="en-US" dirty="0"/>
          </a:p>
        </p:txBody>
      </p:sp>
      <p:grpSp>
        <p:nvGrpSpPr>
          <p:cNvPr id="13" name="Group 12"/>
          <p:cNvGrpSpPr/>
          <p:nvPr/>
        </p:nvGrpSpPr>
        <p:grpSpPr>
          <a:xfrm>
            <a:off x="1172584" y="1044163"/>
            <a:ext cx="6779110" cy="923330"/>
            <a:chOff x="1172584" y="1381459"/>
            <a:chExt cx="6779110" cy="1231106"/>
          </a:xfrm>
        </p:grpSpPr>
        <p:sp>
          <p:nvSpPr>
            <p:cNvPr id="14" name="TextBox 13"/>
            <p:cNvSpPr txBox="1"/>
            <p:nvPr/>
          </p:nvSpPr>
          <p:spPr>
            <a:xfrm>
              <a:off x="4147073" y="1381459"/>
              <a:ext cx="877163" cy="1231106"/>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8" name="Content Placeholder 7"/>
          <p:cNvSpPr>
            <a:spLocks noGrp="1"/>
          </p:cNvSpPr>
          <p:nvPr>
            <p:ph sz="quarter" idx="13"/>
          </p:nvPr>
        </p:nvSpPr>
        <p:spPr>
          <a:xfrm>
            <a:off x="685800" y="1680210"/>
            <a:ext cx="3803904" cy="2907792"/>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10" name="Content Placeholder 9"/>
          <p:cNvSpPr>
            <a:spLocks noGrp="1"/>
          </p:cNvSpPr>
          <p:nvPr>
            <p:ph sz="quarter" idx="14"/>
          </p:nvPr>
        </p:nvSpPr>
        <p:spPr>
          <a:xfrm>
            <a:off x="4645151" y="1680210"/>
            <a:ext cx="3803904" cy="2907792"/>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a:p>
        </p:txBody>
      </p:sp>
      <p:sp>
        <p:nvSpPr>
          <p:cNvPr id="3" name="Text Placeholder 2"/>
          <p:cNvSpPr>
            <a:spLocks noGrp="1"/>
          </p:cNvSpPr>
          <p:nvPr>
            <p:ph type="body" idx="1"/>
          </p:nvPr>
        </p:nvSpPr>
        <p:spPr>
          <a:xfrm>
            <a:off x="1051560" y="1680210"/>
            <a:ext cx="3442446" cy="493776"/>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688488" y="2210696"/>
            <a:ext cx="3803904" cy="237972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5002306" y="1680210"/>
            <a:ext cx="3447288" cy="493776"/>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4645026" y="2208276"/>
            <a:ext cx="3799728" cy="237972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A21489A0-9D53-4128-AE2B-AC700F9E8EEF}" type="datetimeFigureOut">
              <a:rPr lang="ru-RU" smtClean="0"/>
              <a:t>16.03.2013</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F8C5BA50-753C-43D0-BDF7-52D14E9541DC}" type="slidenum">
              <a:rPr lang="ru-RU" smtClean="0"/>
              <a:t>‹#›</a:t>
            </a:fld>
            <a:endParaRPr lang="ru-RU"/>
          </a:p>
        </p:txBody>
      </p:sp>
      <p:grpSp>
        <p:nvGrpSpPr>
          <p:cNvPr id="14" name="Group 13"/>
          <p:cNvGrpSpPr/>
          <p:nvPr/>
        </p:nvGrpSpPr>
        <p:grpSpPr>
          <a:xfrm>
            <a:off x="1172584" y="1044163"/>
            <a:ext cx="6779110" cy="923330"/>
            <a:chOff x="1172584" y="1381459"/>
            <a:chExt cx="6779110" cy="1231106"/>
          </a:xfrm>
        </p:grpSpPr>
        <p:sp>
          <p:nvSpPr>
            <p:cNvPr id="16" name="TextBox 15"/>
            <p:cNvSpPr txBox="1"/>
            <p:nvPr/>
          </p:nvSpPr>
          <p:spPr>
            <a:xfrm>
              <a:off x="4147073" y="1381459"/>
              <a:ext cx="877163" cy="1231106"/>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7" name="Straight Connector 16"/>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A21489A0-9D53-4128-AE2B-AC700F9E8EEF}" type="datetimeFigureOut">
              <a:rPr lang="ru-RU" smtClean="0"/>
              <a:t>16.03.2013</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F8C5BA50-753C-43D0-BDF7-52D14E9541DC}" type="slidenum">
              <a:rPr lang="ru-RU" smtClean="0"/>
              <a:t>‹#›</a:t>
            </a:fld>
            <a:endParaRPr lang="ru-RU"/>
          </a:p>
        </p:txBody>
      </p:sp>
      <p:grpSp>
        <p:nvGrpSpPr>
          <p:cNvPr id="10" name="Group 9"/>
          <p:cNvGrpSpPr/>
          <p:nvPr/>
        </p:nvGrpSpPr>
        <p:grpSpPr>
          <a:xfrm>
            <a:off x="1172584" y="1044163"/>
            <a:ext cx="6779110" cy="923330"/>
            <a:chOff x="1172584" y="1381459"/>
            <a:chExt cx="6779110" cy="1231106"/>
          </a:xfrm>
        </p:grpSpPr>
        <p:sp>
          <p:nvSpPr>
            <p:cNvPr id="14" name="TextBox 13"/>
            <p:cNvSpPr txBox="1"/>
            <p:nvPr/>
          </p:nvSpPr>
          <p:spPr>
            <a:xfrm>
              <a:off x="4147073" y="1381459"/>
              <a:ext cx="877163" cy="1231106"/>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21489A0-9D53-4128-AE2B-AC700F9E8EEF}" type="datetimeFigureOut">
              <a:rPr lang="ru-RU" smtClean="0"/>
              <a:t>16.03.2013</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F8C5BA50-753C-43D0-BDF7-52D14E9541DC}"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5034580" y="1258647"/>
            <a:ext cx="3422483" cy="1415191"/>
          </a:xfrm>
        </p:spPr>
        <p:txBody>
          <a:bodyPr anchor="b"/>
          <a:lstStyle>
            <a:lvl1pPr algn="l">
              <a:defRPr sz="2800" b="0"/>
            </a:lvl1pPr>
          </a:lstStyle>
          <a:p>
            <a:r>
              <a:rPr lang="ru-RU" smtClean="0"/>
              <a:t>Образец заголовка</a:t>
            </a:r>
            <a:endParaRPr lang="en-US"/>
          </a:p>
        </p:txBody>
      </p:sp>
      <p:sp>
        <p:nvSpPr>
          <p:cNvPr id="3" name="Content Placeholder 2"/>
          <p:cNvSpPr>
            <a:spLocks noGrp="1"/>
          </p:cNvSpPr>
          <p:nvPr>
            <p:ph idx="1"/>
          </p:nvPr>
        </p:nvSpPr>
        <p:spPr>
          <a:xfrm>
            <a:off x="692002" y="419549"/>
            <a:ext cx="4116667" cy="4175074"/>
          </a:xfrm>
        </p:spPr>
        <p:txBody>
          <a:bodyPr anchor="ct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5034580" y="2702859"/>
            <a:ext cx="3411725" cy="1887967"/>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A21489A0-9D53-4128-AE2B-AC700F9E8EEF}" type="datetimeFigureOut">
              <a:rPr lang="ru-RU" smtClean="0"/>
              <a:t>16.03.2013</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F8C5BA50-753C-43D0-BDF7-52D14E9541DC}" type="slidenum">
              <a:rPr lang="ru-RU" smtClean="0"/>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77732" y="3501614"/>
            <a:ext cx="7767021" cy="483547"/>
          </a:xfrm>
        </p:spPr>
        <p:txBody>
          <a:bodyPr anchor="b"/>
          <a:lstStyle>
            <a:lvl1pPr algn="ctr">
              <a:defRPr sz="2800" b="0"/>
            </a:lvl1pPr>
          </a:lstStyle>
          <a:p>
            <a:r>
              <a:rPr lang="ru-RU" smtClean="0"/>
              <a:t>Образец заголовка</a:t>
            </a:r>
            <a:endParaRPr lang="en-US"/>
          </a:p>
        </p:txBody>
      </p:sp>
      <p:sp>
        <p:nvSpPr>
          <p:cNvPr id="3" name="Picture Placeholder 2"/>
          <p:cNvSpPr>
            <a:spLocks noGrp="1"/>
          </p:cNvSpPr>
          <p:nvPr>
            <p:ph type="pic" idx="1"/>
          </p:nvPr>
        </p:nvSpPr>
        <p:spPr>
          <a:xfrm rot="240000">
            <a:off x="2183792" y="500224"/>
            <a:ext cx="4772156" cy="2698512"/>
          </a:xfrm>
          <a:solidFill>
            <a:srgbClr val="FFFFFF">
              <a:shade val="85000"/>
            </a:srgbClr>
          </a:solidFill>
          <a:ln w="190500" cap="sq">
            <a:solidFill>
              <a:srgbClr val="FFFFFF"/>
            </a:solidFill>
            <a:miter lim="800000"/>
          </a:ln>
          <a:effectLst>
            <a:outerShdw blurRad="65000" dist="50800" dir="12900000" kx="195000" ky="145000" algn="tl" rotWithShape="0">
              <a:srgbClr val="000000">
                <a:alpha val="24000"/>
              </a:srgbClr>
            </a:outerShdw>
          </a:effectLst>
          <a:scene3d>
            <a:camera prst="orthographicFront">
              <a:rot lat="0" lon="0" rev="360000"/>
            </a:camera>
            <a:lightRig rig="twoPt" dir="t">
              <a:rot lat="0" lon="0" rev="7200000"/>
            </a:lightRig>
          </a:scene3d>
          <a:sp3d contourW="12700">
            <a:bevelT w="25400" h="19050"/>
            <a:contourClr>
              <a:srgbClr val="969696"/>
            </a:contourClr>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4" name="Text Placeholder 3"/>
          <p:cNvSpPr>
            <a:spLocks noGrp="1"/>
          </p:cNvSpPr>
          <p:nvPr>
            <p:ph type="body" sz="half" idx="2"/>
          </p:nvPr>
        </p:nvSpPr>
        <p:spPr>
          <a:xfrm>
            <a:off x="688489" y="3993229"/>
            <a:ext cx="7756264" cy="603647"/>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A21489A0-9D53-4128-AE2B-AC700F9E8EEF}" type="datetimeFigureOut">
              <a:rPr lang="ru-RU" smtClean="0"/>
              <a:t>16.03.2013</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F8C5BA50-753C-43D0-BDF7-52D14E9541DC}" type="slidenum">
              <a:rPr lang="ru-RU" smtClean="0"/>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7" name="Rectangle 6"/>
          <p:cNvSpPr/>
          <p:nvPr/>
        </p:nvSpPr>
        <p:spPr>
          <a:xfrm>
            <a:off x="0" y="0"/>
            <a:ext cx="9144000" cy="5143500"/>
          </a:xfrm>
          <a:prstGeom prst="rect">
            <a:avLst/>
          </a:prstGeom>
          <a:gradFill flip="none" rotWithShape="1">
            <a:gsLst>
              <a:gs pos="83000">
                <a:schemeClr val="bg1">
                  <a:alpha val="11000"/>
                </a:schemeClr>
              </a:gs>
              <a:gs pos="100000">
                <a:schemeClr val="bg2">
                  <a:lumMod val="75000"/>
                  <a:alpha val="23000"/>
                </a:schemeClr>
              </a:gs>
            </a:gsLst>
            <a:path path="rect">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688491" y="427617"/>
            <a:ext cx="7756263" cy="790688"/>
          </a:xfrm>
          <a:prstGeom prst="rect">
            <a:avLst/>
          </a:prstGeom>
        </p:spPr>
        <p:txBody>
          <a:bodyPr vert="horz" lIns="91440" tIns="45720" rIns="91440" bIns="45720" rtlCol="0" anchor="ctr">
            <a:noAutofit/>
          </a:bodyPr>
          <a:lstStyle/>
          <a:p>
            <a:r>
              <a:rPr lang="ru-RU" smtClean="0"/>
              <a:t>Образец заголовка</a:t>
            </a:r>
            <a:endParaRPr lang="en-US" dirty="0"/>
          </a:p>
        </p:txBody>
      </p:sp>
      <p:sp>
        <p:nvSpPr>
          <p:cNvPr id="3" name="Text Placeholder 2"/>
          <p:cNvSpPr>
            <a:spLocks noGrp="1"/>
          </p:cNvSpPr>
          <p:nvPr>
            <p:ph type="body" idx="1"/>
          </p:nvPr>
        </p:nvSpPr>
        <p:spPr>
          <a:xfrm>
            <a:off x="699248" y="1686261"/>
            <a:ext cx="7745505" cy="2908361"/>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360378" y="4621082"/>
            <a:ext cx="2133600" cy="273844"/>
          </a:xfrm>
          <a:prstGeom prst="rect">
            <a:avLst/>
          </a:prstGeom>
        </p:spPr>
        <p:txBody>
          <a:bodyPr vert="horz" lIns="91440" tIns="45720" rIns="91440" bIns="45720" rtlCol="0" anchor="ctr"/>
          <a:lstStyle>
            <a:lvl1pPr algn="l">
              <a:defRPr sz="1200">
                <a:solidFill>
                  <a:schemeClr val="tx2"/>
                </a:solidFill>
              </a:defRPr>
            </a:lvl1pPr>
          </a:lstStyle>
          <a:p>
            <a:fld id="{A21489A0-9D53-4128-AE2B-AC700F9E8EEF}" type="datetimeFigureOut">
              <a:rPr lang="ru-RU" smtClean="0"/>
              <a:t>16.03.2013</a:t>
            </a:fld>
            <a:endParaRPr lang="ru-RU"/>
          </a:p>
        </p:txBody>
      </p:sp>
      <p:sp>
        <p:nvSpPr>
          <p:cNvPr id="5" name="Footer Placeholder 4"/>
          <p:cNvSpPr>
            <a:spLocks noGrp="1"/>
          </p:cNvSpPr>
          <p:nvPr>
            <p:ph type="ftr" sz="quarter" idx="3"/>
          </p:nvPr>
        </p:nvSpPr>
        <p:spPr>
          <a:xfrm>
            <a:off x="3124200" y="4621082"/>
            <a:ext cx="2895600" cy="273844"/>
          </a:xfrm>
          <a:prstGeom prst="rect">
            <a:avLst/>
          </a:prstGeom>
        </p:spPr>
        <p:txBody>
          <a:bodyPr vert="horz" lIns="91440" tIns="45720" rIns="91440" bIns="45720" rtlCol="0" anchor="ctr"/>
          <a:lstStyle>
            <a:lvl1pPr algn="ctr">
              <a:defRPr sz="1200">
                <a:solidFill>
                  <a:schemeClr val="tx2"/>
                </a:solidFill>
              </a:defRPr>
            </a:lvl1pPr>
          </a:lstStyle>
          <a:p>
            <a:endParaRPr lang="ru-RU"/>
          </a:p>
        </p:txBody>
      </p:sp>
      <p:sp>
        <p:nvSpPr>
          <p:cNvPr id="6" name="Slide Number Placeholder 5"/>
          <p:cNvSpPr>
            <a:spLocks noGrp="1"/>
          </p:cNvSpPr>
          <p:nvPr>
            <p:ph type="sldNum" sz="quarter" idx="4"/>
          </p:nvPr>
        </p:nvSpPr>
        <p:spPr>
          <a:xfrm>
            <a:off x="6639264" y="4621082"/>
            <a:ext cx="2133600" cy="273844"/>
          </a:xfrm>
          <a:prstGeom prst="rect">
            <a:avLst/>
          </a:prstGeom>
        </p:spPr>
        <p:txBody>
          <a:bodyPr vert="horz" lIns="91440" tIns="45720" rIns="91440" bIns="45720" rtlCol="0" anchor="ctr"/>
          <a:lstStyle>
            <a:lvl1pPr algn="r">
              <a:defRPr sz="1200">
                <a:solidFill>
                  <a:schemeClr val="tx2"/>
                </a:solidFill>
              </a:defRPr>
            </a:lvl1pPr>
          </a:lstStyle>
          <a:p>
            <a:fld id="{F8C5BA50-753C-43D0-BDF7-52D14E9541DC}"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540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65760" indent="-365760" algn="l" defTabSz="914400" rtl="0" eaLnBrk="1" latinLnBrk="0" hangingPunct="1">
        <a:spcBef>
          <a:spcPct val="20000"/>
        </a:spcBef>
        <a:buClr>
          <a:schemeClr val="accent1"/>
        </a:buClr>
        <a:buFont typeface="Wingdings" pitchFamily="2" charset="2"/>
        <a:buChar char=""/>
        <a:defRPr sz="2400" kern="1200">
          <a:solidFill>
            <a:schemeClr val="tx1">
              <a:lumMod val="85000"/>
              <a:lumOff val="15000"/>
            </a:schemeClr>
          </a:solidFill>
          <a:latin typeface="+mn-lt"/>
          <a:ea typeface="+mn-ea"/>
          <a:cs typeface="+mn-cs"/>
        </a:defRPr>
      </a:lvl1pPr>
      <a:lvl2pPr marL="777240" indent="-365760" algn="l" defTabSz="914400" rtl="0" eaLnBrk="1" latinLnBrk="0" hangingPunct="1">
        <a:spcBef>
          <a:spcPct val="20000"/>
        </a:spcBef>
        <a:buClr>
          <a:schemeClr val="accent1"/>
        </a:buClr>
        <a:buFont typeface="Wingdings" pitchFamily="2" charset="2"/>
        <a:buChar char=""/>
        <a:defRPr sz="2200" kern="1200">
          <a:solidFill>
            <a:schemeClr val="tx1">
              <a:lumMod val="85000"/>
              <a:lumOff val="15000"/>
            </a:schemeClr>
          </a:solidFill>
          <a:latin typeface="+mn-lt"/>
          <a:ea typeface="+mn-ea"/>
          <a:cs typeface="+mn-cs"/>
        </a:defRPr>
      </a:lvl2pPr>
      <a:lvl3pPr marL="1143000" indent="-365760" algn="l" defTabSz="914400" rtl="0" eaLnBrk="1" latinLnBrk="0" hangingPunct="1">
        <a:spcBef>
          <a:spcPct val="20000"/>
        </a:spcBef>
        <a:buClr>
          <a:schemeClr val="accent1"/>
        </a:buClr>
        <a:buFont typeface="Wingdings" pitchFamily="2" charset="2"/>
        <a:buChar char=""/>
        <a:defRPr sz="2000" kern="1200">
          <a:solidFill>
            <a:schemeClr val="tx1">
              <a:lumMod val="85000"/>
              <a:lumOff val="15000"/>
            </a:schemeClr>
          </a:solidFill>
          <a:latin typeface="+mn-lt"/>
          <a:ea typeface="+mn-ea"/>
          <a:cs typeface="+mn-cs"/>
        </a:defRPr>
      </a:lvl3pPr>
      <a:lvl4pPr marL="1508760" indent="-320040" algn="l" defTabSz="914400" rtl="0" eaLnBrk="1" latinLnBrk="0" hangingPunct="1">
        <a:spcBef>
          <a:spcPct val="20000"/>
        </a:spcBef>
        <a:buClr>
          <a:schemeClr val="accent1"/>
        </a:buClr>
        <a:buFont typeface="Wingdings" pitchFamily="2" charset="2"/>
        <a:buChar char=""/>
        <a:defRPr sz="1800" kern="1200">
          <a:solidFill>
            <a:schemeClr val="tx1">
              <a:lumMod val="85000"/>
              <a:lumOff val="15000"/>
            </a:schemeClr>
          </a:solidFill>
          <a:latin typeface="+mn-lt"/>
          <a:ea typeface="+mn-ea"/>
          <a:cs typeface="+mn-cs"/>
        </a:defRPr>
      </a:lvl4pPr>
      <a:lvl5pPr marL="1828800" indent="-320040" algn="l" defTabSz="914400" rtl="0" eaLnBrk="1" latinLnBrk="0" hangingPunct="1">
        <a:spcBef>
          <a:spcPct val="20000"/>
        </a:spcBef>
        <a:buClr>
          <a:schemeClr val="accent1"/>
        </a:buClr>
        <a:buFont typeface="Wingdings" pitchFamily="2" charset="2"/>
        <a:buChar char=""/>
        <a:defRPr sz="1600" kern="1200">
          <a:solidFill>
            <a:schemeClr val="tx1">
              <a:lumMod val="85000"/>
              <a:lumOff val="15000"/>
            </a:schemeClr>
          </a:solidFill>
          <a:latin typeface="+mn-lt"/>
          <a:ea typeface="+mn-ea"/>
          <a:cs typeface="+mn-cs"/>
        </a:defRPr>
      </a:lvl5pPr>
      <a:lvl6pPr marL="214884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6pPr>
      <a:lvl7pPr marL="246888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7pPr>
      <a:lvl8pPr marL="278892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8pPr>
      <a:lvl9pPr marL="310896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1.xml"/><Relationship Id="rId1" Type="http://schemas.openxmlformats.org/officeDocument/2006/relationships/slideLayout" Target="../slideLayouts/slideLayout4.xml"/><Relationship Id="rId4" Type="http://schemas.openxmlformats.org/officeDocument/2006/relationships/image" Target="../media/image5.jpg"/></Relationships>
</file>

<file path=ppt/slides/_rels/slide6.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image" Target="../media/image6.jp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r>
              <a:rPr lang="en-US" dirty="0" smtClean="0"/>
              <a:t>The Irish People</a:t>
            </a:r>
            <a:endParaRPr lang="ru-RU" dirty="0"/>
          </a:p>
        </p:txBody>
      </p:sp>
      <p:sp>
        <p:nvSpPr>
          <p:cNvPr id="3" name="Подзаголовок 2"/>
          <p:cNvSpPr>
            <a:spLocks noGrp="1"/>
          </p:cNvSpPr>
          <p:nvPr>
            <p:ph type="subTitle" idx="1"/>
          </p:nvPr>
        </p:nvSpPr>
        <p:spPr>
          <a:xfrm>
            <a:off x="1371600" y="3028950"/>
            <a:ext cx="6400800" cy="1314450"/>
          </a:xfrm>
        </p:spPr>
        <p:txBody>
          <a:bodyPr/>
          <a:lstStyle/>
          <a:p>
            <a:r>
              <a:rPr lang="en-US" dirty="0" smtClean="0"/>
              <a:t>culture, traditions etc.</a:t>
            </a:r>
            <a:endParaRPr lang="ru-RU" dirty="0"/>
          </a:p>
        </p:txBody>
      </p:sp>
    </p:spTree>
    <p:extLst>
      <p:ext uri="{BB962C8B-B14F-4D97-AF65-F5344CB8AC3E}">
        <p14:creationId xmlns:p14="http://schemas.microsoft.com/office/powerpoint/2010/main" val="3478515386"/>
      </p:ext>
    </p:extLst>
  </p:cSld>
  <p:clrMapOvr>
    <a:masterClrMapping/>
  </p:clrMapOvr>
  <mc:AlternateContent xmlns:mc="http://schemas.openxmlformats.org/markup-compatibility/2006">
    <mc:Choice xmlns:p14="http://schemas.microsoft.com/office/powerpoint/2010/main" Requires="p14">
      <p:transition spd="slow" p14:dur="3400">
        <p14:reveal/>
      </p:transition>
    </mc:Choice>
    <mc:Fallback>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685800" y="1809750"/>
            <a:ext cx="7745505" cy="2908361"/>
          </a:xfrm>
        </p:spPr>
        <p:txBody>
          <a:bodyPr>
            <a:noAutofit/>
          </a:bodyPr>
          <a:lstStyle/>
          <a:p>
            <a:pPr marL="0" indent="0" algn="just">
              <a:buNone/>
            </a:pPr>
            <a:r>
              <a:rPr lang="en-US" sz="2800" dirty="0" smtClean="0"/>
              <a:t>So </a:t>
            </a:r>
            <a:r>
              <a:rPr lang="en-US" sz="2800" dirty="0"/>
              <a:t>much so, in fact, that the country is full of them – from eating colcannon (a mixture of cabbage and mashed potatoes) on Halloween to wearing something green on St. Patrick’s Day. Two of the most enduring and internationally famed, however, are traditional music and Irish dancing.</a:t>
            </a:r>
            <a:endParaRPr lang="ru-RU" sz="2800" dirty="0"/>
          </a:p>
        </p:txBody>
      </p:sp>
      <p:sp>
        <p:nvSpPr>
          <p:cNvPr id="3" name="Заголовок 2"/>
          <p:cNvSpPr>
            <a:spLocks noGrp="1"/>
          </p:cNvSpPr>
          <p:nvPr>
            <p:ph type="title"/>
          </p:nvPr>
        </p:nvSpPr>
        <p:spPr/>
        <p:txBody>
          <a:bodyPr/>
          <a:lstStyle/>
          <a:p>
            <a:r>
              <a:rPr lang="en-US" sz="4800" b="1" dirty="0"/>
              <a:t>The Irish love </a:t>
            </a:r>
            <a:r>
              <a:rPr lang="en-US" sz="4800" b="1" dirty="0" smtClean="0"/>
              <a:t>traditions</a:t>
            </a:r>
            <a:endParaRPr lang="ru-RU" dirty="0"/>
          </a:p>
        </p:txBody>
      </p:sp>
    </p:spTree>
    <p:extLst>
      <p:ext uri="{BB962C8B-B14F-4D97-AF65-F5344CB8AC3E}">
        <p14:creationId xmlns:p14="http://schemas.microsoft.com/office/powerpoint/2010/main" val="1622770426"/>
      </p:ext>
    </p:extLst>
  </p:cSld>
  <p:clrMapOvr>
    <a:masterClrMapping/>
  </p:clrMapOvr>
  <p:transition spd="slow">
    <p:push dir="u"/>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685800" y="1809750"/>
            <a:ext cx="7745505" cy="2908361"/>
          </a:xfrm>
        </p:spPr>
        <p:txBody>
          <a:bodyPr/>
          <a:lstStyle/>
          <a:p>
            <a:pPr marL="0" indent="0" algn="just">
              <a:buNone/>
            </a:pPr>
            <a:r>
              <a:rPr lang="en-US" dirty="0" smtClean="0"/>
              <a:t>Not </a:t>
            </a:r>
            <a:r>
              <a:rPr lang="en-US" dirty="0"/>
              <a:t>just places to have a drink, in an Irish pub you can philosophize on the meaning of life, ruminate on global politics, listen to a poetry reading, tap your feet to a traditional session, feast on delicious food or just enjoy the quiet settling of a pint of Guinness in front of a crackling fire. </a:t>
            </a:r>
            <a:endParaRPr lang="ru-RU" dirty="0"/>
          </a:p>
        </p:txBody>
      </p:sp>
      <p:sp>
        <p:nvSpPr>
          <p:cNvPr id="3" name="Заголовок 2"/>
          <p:cNvSpPr>
            <a:spLocks noGrp="1"/>
          </p:cNvSpPr>
          <p:nvPr>
            <p:ph type="title"/>
          </p:nvPr>
        </p:nvSpPr>
        <p:spPr/>
        <p:txBody>
          <a:bodyPr/>
          <a:lstStyle/>
          <a:p>
            <a:r>
              <a:rPr lang="en-US" sz="3600" b="1" dirty="0"/>
              <a:t>The pub lies at the heart of cultural, social and musical life in </a:t>
            </a:r>
            <a:r>
              <a:rPr lang="en-US" sz="3600" b="1" dirty="0" smtClean="0"/>
              <a:t>Ireland</a:t>
            </a:r>
            <a:endParaRPr lang="ru-RU" dirty="0"/>
          </a:p>
        </p:txBody>
      </p:sp>
    </p:spTree>
    <p:extLst>
      <p:ext uri="{BB962C8B-B14F-4D97-AF65-F5344CB8AC3E}">
        <p14:creationId xmlns:p14="http://schemas.microsoft.com/office/powerpoint/2010/main" val="3214290366"/>
      </p:ext>
    </p:extLst>
  </p:cSld>
  <p:clrMapOvr>
    <a:masterClrMapping/>
  </p:clrMapOvr>
  <p:transition spd="slow">
    <p:push dir="u"/>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p:txBody>
          <a:bodyPr>
            <a:normAutofit/>
          </a:bodyPr>
          <a:lstStyle/>
          <a:p>
            <a:pPr marL="0" indent="0" algn="just">
              <a:buNone/>
            </a:pPr>
            <a:r>
              <a:rPr lang="en-US" sz="2800" dirty="0" smtClean="0"/>
              <a:t>Among </a:t>
            </a:r>
            <a:r>
              <a:rPr lang="en-US" sz="2800" dirty="0"/>
              <a:t>those we are proud to call our own are John F. Kennedy, Davy Crockett, Gene Kelly, Grace Kelly and Ned Kelly, too. On St. Patrick’s Day, though, everyone’s Irish. So don your green and enjoy one of the many St. Patrick’s Day festivals around the world. </a:t>
            </a:r>
            <a:endParaRPr lang="ru-RU" sz="2800" dirty="0"/>
          </a:p>
        </p:txBody>
      </p:sp>
      <p:sp>
        <p:nvSpPr>
          <p:cNvPr id="3" name="Заголовок 2"/>
          <p:cNvSpPr>
            <a:spLocks noGrp="1"/>
          </p:cNvSpPr>
          <p:nvPr>
            <p:ph type="title"/>
          </p:nvPr>
        </p:nvSpPr>
        <p:spPr/>
        <p:txBody>
          <a:bodyPr/>
          <a:lstStyle/>
          <a:p>
            <a:r>
              <a:rPr lang="en-US" sz="2400" b="1" dirty="0"/>
              <a:t>The Irish like to think that Celtic blood flows through the veins of all the great and the </a:t>
            </a:r>
            <a:r>
              <a:rPr lang="en-US" sz="2400" b="1" dirty="0" smtClean="0"/>
              <a:t>good</a:t>
            </a:r>
            <a:endParaRPr lang="ru-RU" dirty="0"/>
          </a:p>
        </p:txBody>
      </p:sp>
    </p:spTree>
    <p:extLst>
      <p:ext uri="{BB962C8B-B14F-4D97-AF65-F5344CB8AC3E}">
        <p14:creationId xmlns:p14="http://schemas.microsoft.com/office/powerpoint/2010/main" val="1388129955"/>
      </p:ext>
    </p:extLst>
  </p:cSld>
  <p:clrMapOvr>
    <a:masterClrMapping/>
  </p:clrMapOvr>
  <p:transition spd="slow">
    <p:push dir="u"/>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smtClean="0"/>
              <a:t>Music in Ireland</a:t>
            </a:r>
            <a:endParaRPr lang="ru-RU" dirty="0"/>
          </a:p>
        </p:txBody>
      </p:sp>
      <p:pic>
        <p:nvPicPr>
          <p:cNvPr id="5" name="Объект 4"/>
          <p:cNvPicPr>
            <a:picLocks noGrp="1" noChangeAspect="1"/>
          </p:cNvPicPr>
          <p:nvPr>
            <p:ph sz="quarter" idx="13"/>
          </p:nvPr>
        </p:nvPicPr>
        <p:blipFill>
          <a:blip r:embed="rId3">
            <a:extLst>
              <a:ext uri="{28A0092B-C50C-407E-A947-70E740481C1C}">
                <a14:useLocalDpi xmlns:a14="http://schemas.microsoft.com/office/drawing/2010/main" val="0"/>
              </a:ext>
            </a:extLst>
          </a:blip>
          <a:stretch>
            <a:fillRect/>
          </a:stretch>
        </p:blipFill>
        <p:spPr>
          <a:xfrm>
            <a:off x="533400" y="1733549"/>
            <a:ext cx="4114800" cy="2747031"/>
          </a:xfrm>
        </p:spPr>
      </p:pic>
      <p:pic>
        <p:nvPicPr>
          <p:cNvPr id="6" name="Объект 5"/>
          <p:cNvPicPr>
            <a:picLocks noGrp="1" noChangeAspect="1"/>
          </p:cNvPicPr>
          <p:nvPr>
            <p:ph sz="quarter" idx="14"/>
          </p:nvPr>
        </p:nvPicPr>
        <p:blipFill>
          <a:blip r:embed="rId4">
            <a:extLst>
              <a:ext uri="{28A0092B-C50C-407E-A947-70E740481C1C}">
                <a14:useLocalDpi xmlns:a14="http://schemas.microsoft.com/office/drawing/2010/main" val="0"/>
              </a:ext>
            </a:extLst>
          </a:blip>
          <a:stretch>
            <a:fillRect/>
          </a:stretch>
        </p:blipFill>
        <p:spPr>
          <a:xfrm>
            <a:off x="4841875" y="1747837"/>
            <a:ext cx="3409950" cy="2771775"/>
          </a:xfrm>
        </p:spPr>
      </p:pic>
    </p:spTree>
    <p:extLst>
      <p:ext uri="{BB962C8B-B14F-4D97-AF65-F5344CB8AC3E}">
        <p14:creationId xmlns:p14="http://schemas.microsoft.com/office/powerpoint/2010/main" val="1306777166"/>
      </p:ext>
    </p:extLst>
  </p:cSld>
  <p:clrMapOvr>
    <a:masterClrMapping/>
  </p:clrMapOvr>
  <p:transition spd="slow">
    <p:push dir="u"/>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smtClean="0"/>
              <a:t>People like to have fun</a:t>
            </a:r>
            <a:endParaRPr lang="ru-RU" dirty="0"/>
          </a:p>
        </p:txBody>
      </p:sp>
      <p:pic>
        <p:nvPicPr>
          <p:cNvPr id="5" name="Объект 4"/>
          <p:cNvPicPr>
            <a:picLocks noGrp="1" noChangeAspect="1"/>
          </p:cNvPicPr>
          <p:nvPr>
            <p:ph sz="quarter" idx="13"/>
          </p:nvPr>
        </p:nvPicPr>
        <p:blipFill>
          <a:blip r:embed="rId2">
            <a:extLst>
              <a:ext uri="{28A0092B-C50C-407E-A947-70E740481C1C}">
                <a14:useLocalDpi xmlns:a14="http://schemas.microsoft.com/office/drawing/2010/main" val="0"/>
              </a:ext>
            </a:extLst>
          </a:blip>
          <a:stretch>
            <a:fillRect/>
          </a:stretch>
        </p:blipFill>
        <p:spPr>
          <a:xfrm>
            <a:off x="762000" y="1885950"/>
            <a:ext cx="3782466" cy="2514600"/>
          </a:xfrm>
        </p:spPr>
      </p:pic>
      <p:pic>
        <p:nvPicPr>
          <p:cNvPr id="6" name="Объект 5"/>
          <p:cNvPicPr>
            <a:picLocks noGrp="1" noChangeAspect="1"/>
          </p:cNvPicPr>
          <p:nvPr>
            <p:ph sz="quarter" idx="14"/>
          </p:nvPr>
        </p:nvPicPr>
        <p:blipFill>
          <a:blip r:embed="rId3">
            <a:extLst>
              <a:ext uri="{28A0092B-C50C-407E-A947-70E740481C1C}">
                <a14:useLocalDpi xmlns:a14="http://schemas.microsoft.com/office/drawing/2010/main" val="0"/>
              </a:ext>
            </a:extLst>
          </a:blip>
          <a:stretch>
            <a:fillRect/>
          </a:stretch>
        </p:blipFill>
        <p:spPr>
          <a:xfrm>
            <a:off x="4841875" y="1857375"/>
            <a:ext cx="3409950" cy="2552700"/>
          </a:xfrm>
        </p:spPr>
      </p:pic>
    </p:spTree>
    <p:extLst>
      <p:ext uri="{BB962C8B-B14F-4D97-AF65-F5344CB8AC3E}">
        <p14:creationId xmlns:p14="http://schemas.microsoft.com/office/powerpoint/2010/main" val="822733016"/>
      </p:ext>
    </p:extLst>
  </p:cSld>
  <p:clrMapOvr>
    <a:masterClrMapping/>
  </p:clrMapOvr>
  <p:transition spd="slow">
    <p:push dir="u"/>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r>
              <a:rPr lang="en-US" dirty="0" smtClean="0"/>
              <a:t>Thanks for attention!</a:t>
            </a:r>
            <a:endParaRPr lang="ru-RU" dirty="0"/>
          </a:p>
        </p:txBody>
      </p:sp>
      <p:sp>
        <p:nvSpPr>
          <p:cNvPr id="3" name="Подзаголовок 2"/>
          <p:cNvSpPr>
            <a:spLocks noGrp="1"/>
          </p:cNvSpPr>
          <p:nvPr>
            <p:ph type="subTitle" idx="1"/>
          </p:nvPr>
        </p:nvSpPr>
        <p:spPr/>
        <p:txBody>
          <a:bodyPr/>
          <a:lstStyle/>
          <a:p>
            <a:endParaRPr lang="ru-RU" dirty="0"/>
          </a:p>
        </p:txBody>
      </p:sp>
    </p:spTree>
    <p:extLst>
      <p:ext uri="{BB962C8B-B14F-4D97-AF65-F5344CB8AC3E}">
        <p14:creationId xmlns:p14="http://schemas.microsoft.com/office/powerpoint/2010/main" val="188142297"/>
      </p:ext>
    </p:extLst>
  </p:cSld>
  <p:clrMapOvr>
    <a:masterClrMapping/>
  </p:clrMapOvr>
  <p:transition spd="slow">
    <p:push dir="u"/>
  </p:transition>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Твердый переплет">
  <a:themeElements>
    <a:clrScheme name="Твердый переплет">
      <a:dk1>
        <a:sysClr val="windowText" lastClr="000000"/>
      </a:dk1>
      <a:lt1>
        <a:sysClr val="window" lastClr="FFFFFF"/>
      </a:lt1>
      <a:dk2>
        <a:srgbClr val="895D1D"/>
      </a:dk2>
      <a:lt2>
        <a:srgbClr val="ECE9C6"/>
      </a:lt2>
      <a:accent1>
        <a:srgbClr val="873624"/>
      </a:accent1>
      <a:accent2>
        <a:srgbClr val="D6862D"/>
      </a:accent2>
      <a:accent3>
        <a:srgbClr val="D0BE40"/>
      </a:accent3>
      <a:accent4>
        <a:srgbClr val="877F6C"/>
      </a:accent4>
      <a:accent5>
        <a:srgbClr val="972109"/>
      </a:accent5>
      <a:accent6>
        <a:srgbClr val="AEB795"/>
      </a:accent6>
      <a:hlink>
        <a:srgbClr val="CC9900"/>
      </a:hlink>
      <a:folHlink>
        <a:srgbClr val="B2B2B2"/>
      </a:folHlink>
    </a:clrScheme>
    <a:fontScheme name="Твердый переплет">
      <a:majorFont>
        <a:latin typeface="Book Antiqua"/>
        <a:ea typeface=""/>
        <a:cs typeface=""/>
        <a:font script="Grek" typeface="Times New Roman"/>
        <a:font script="Cyrl" typeface="Times New Roman"/>
        <a:font script="Jpan" typeface="HGS明朝E"/>
        <a:font script="Hang" typeface="궁서"/>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Book Antiqua"/>
        <a:ea typeface=""/>
        <a:cs typeface=""/>
        <a:font script="Grek" typeface="Times New Roman"/>
        <a:font script="Cyrl" typeface="Times New Roman"/>
        <a:font script="Jpan" typeface="HGS明朝E"/>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Твердый переплет">
      <a:fillStyleLst>
        <a:solidFill>
          <a:schemeClr val="phClr"/>
        </a:solidFill>
        <a:solidFill>
          <a:schemeClr val="phClr">
            <a:tint val="68000"/>
            <a:shade val="94000"/>
            <a:satMod val="300000"/>
            <a:lumMod val="110000"/>
          </a:schemeClr>
        </a:solidFill>
        <a:gradFill rotWithShape="1">
          <a:gsLst>
            <a:gs pos="0">
              <a:schemeClr val="phClr">
                <a:tint val="94000"/>
                <a:satMod val="180000"/>
                <a:lumMod val="98000"/>
              </a:schemeClr>
            </a:gs>
            <a:gs pos="100000">
              <a:schemeClr val="phClr">
                <a:satMod val="130000"/>
              </a:schemeClr>
            </a:gs>
          </a:gsLst>
          <a:lin ang="5160000" scaled="0"/>
        </a:gradFill>
      </a:fillStyleLst>
      <a:lnStyleLst>
        <a:ln w="12700" cap="flat" cmpd="sng" algn="ctr">
          <a:solidFill>
            <a:schemeClr val="phClr">
              <a:shade val="90000"/>
              <a:lumMod val="90000"/>
            </a:schemeClr>
          </a:solidFill>
          <a:prstDash val="solid"/>
        </a:ln>
        <a:ln w="19050" cap="flat" cmpd="sng" algn="ctr">
          <a:solidFill>
            <a:schemeClr val="phClr">
              <a:shade val="75000"/>
              <a:lumMod val="90000"/>
            </a:schemeClr>
          </a:solidFill>
          <a:prstDash val="solid"/>
        </a:ln>
        <a:ln w="25400" cap="flat" cmpd="sng" algn="ctr">
          <a:solidFill>
            <a:schemeClr val="phClr"/>
          </a:solidFill>
          <a:prstDash val="solid"/>
        </a:ln>
      </a:lnStyleLst>
      <a:effectStyleLst>
        <a:effectStyle>
          <a:effectLst>
            <a:outerShdw blurRad="38100" dist="12700" dir="5400000" rotWithShape="0">
              <a:srgbClr val="000000">
                <a:alpha val="15000"/>
              </a:srgbClr>
            </a:outerShdw>
          </a:effectLst>
        </a:effectStyle>
        <a:effectStyle>
          <a:effectLst>
            <a:outerShdw blurRad="50800" dist="25400" dir="5400000" rotWithShape="0">
              <a:srgbClr val="000000">
                <a:alpha val="46000"/>
              </a:srgbClr>
            </a:outerShdw>
          </a:effectLst>
        </a:effectStyle>
        <a:effectStyle>
          <a:effectLst>
            <a:outerShdw blurRad="50800" dist="25400" dir="5400000" rotWithShape="0">
              <a:srgbClr val="000000">
                <a:alpha val="48000"/>
              </a:srgbClr>
            </a:outerShdw>
          </a:effectLst>
          <a:scene3d>
            <a:camera prst="orthographicFront">
              <a:rot lat="0" lon="0" rev="0"/>
            </a:camera>
            <a:lightRig rig="threePt" dir="tl">
              <a:rot lat="0" lon="0" rev="2400000"/>
            </a:lightRig>
          </a:scene3d>
          <a:sp3d>
            <a:bevelT w="25400" h="25400"/>
          </a:sp3d>
        </a:effectStyle>
      </a:effectStyleLst>
      <a:bgFillStyleLst>
        <a:solidFill>
          <a:schemeClr val="phClr">
            <a:tint val="96000"/>
            <a:lumMod val="110000"/>
          </a:schemeClr>
        </a:solidFill>
        <a:blipFill rotWithShape="1">
          <a:blip xmlns:r="http://schemas.openxmlformats.org/officeDocument/2006/relationships" r:embed="rId1">
            <a:duotone>
              <a:schemeClr val="phClr">
                <a:tint val="93000"/>
                <a:shade val="20000"/>
              </a:schemeClr>
              <a:schemeClr val="phClr">
                <a:tint val="90000"/>
                <a:shade val="85000"/>
                <a:satMod val="115000"/>
              </a:schemeClr>
            </a:duotone>
          </a:blip>
          <a:tile tx="0" ty="0" sx="60000" sy="60000" flip="none" algn="tl"/>
        </a:blipFill>
        <a:blipFill rotWithShape="1">
          <a:blip xmlns:r="http://schemas.openxmlformats.org/officeDocument/2006/relationships" r:embed="rId2">
            <a:duotone>
              <a:schemeClr val="phClr">
                <a:shade val="50000"/>
                <a:satMod val="340000"/>
                <a:lumMod val="40000"/>
              </a:schemeClr>
              <a:schemeClr val="phClr">
                <a:tint val="92000"/>
                <a:shade val="94000"/>
                <a:hueMod val="110000"/>
                <a:satMod val="236000"/>
                <a:lumMod val="120000"/>
              </a:schemeClr>
            </a:duotone>
          </a:blip>
          <a:stretch/>
        </a:blip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Hardcover</Template>
  <TotalTime>9</TotalTime>
  <Words>237</Words>
  <Application>Microsoft Office PowerPoint</Application>
  <PresentationFormat>Экран (16:9)</PresentationFormat>
  <Paragraphs>12</Paragraphs>
  <Slides>7</Slides>
  <Notes>1</Notes>
  <HiddenSlides>0</HiddenSlides>
  <MMClips>0</MMClips>
  <ScaleCrop>false</ScaleCrop>
  <HeadingPairs>
    <vt:vector size="4" baseType="variant">
      <vt:variant>
        <vt:lpstr>Тема</vt:lpstr>
      </vt:variant>
      <vt:variant>
        <vt:i4>1</vt:i4>
      </vt:variant>
      <vt:variant>
        <vt:lpstr>Заголовки слайдов</vt:lpstr>
      </vt:variant>
      <vt:variant>
        <vt:i4>7</vt:i4>
      </vt:variant>
    </vt:vector>
  </HeadingPairs>
  <TitlesOfParts>
    <vt:vector size="8" baseType="lpstr">
      <vt:lpstr>Твердый переплет</vt:lpstr>
      <vt:lpstr>The Irish People</vt:lpstr>
      <vt:lpstr>The Irish love traditions</vt:lpstr>
      <vt:lpstr>The pub lies at the heart of cultural, social and musical life in Ireland</vt:lpstr>
      <vt:lpstr>The Irish like to think that Celtic blood flows through the veins of all the great and the good</vt:lpstr>
      <vt:lpstr>Music in Ireland</vt:lpstr>
      <vt:lpstr>People like to have fun</vt:lpstr>
      <vt:lpstr>Thanks for attention!</vt:lpstr>
    </vt:vector>
  </TitlesOfParts>
  <Company>UPML</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Irish People</dc:title>
  <dc:creator>Roman</dc:creator>
  <cp:lastModifiedBy>Roman</cp:lastModifiedBy>
  <cp:revision>10</cp:revision>
  <dcterms:created xsi:type="dcterms:W3CDTF">2013-03-16T07:55:44Z</dcterms:created>
  <dcterms:modified xsi:type="dcterms:W3CDTF">2013-03-16T08:05:00Z</dcterms:modified>
</cp:coreProperties>
</file>