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F7B6-EB07-4F8F-88F0-3BB1DB25DC30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0BF0-4E9C-47C2-8FE4-F49F107988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w\Desktop\0013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pic>
        <p:nvPicPr>
          <p:cNvPr id="1027" name="Picture 3" descr="C:\Users\New\Desktop\0013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311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Средневековая деревня и её обитатели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285728"/>
            <a:ext cx="2857488" cy="78581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№ 14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New\Desktop\00668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Предметы быта европейских средневековых крестьян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2154230"/>
          </a:xfrm>
        </p:spPr>
        <p:txBody>
          <a:bodyPr>
            <a:normAutofit/>
          </a:bodyPr>
          <a:lstStyle/>
          <a:p>
            <a:r>
              <a:rPr lang="ru-RU" dirty="0" smtClean="0"/>
              <a:t>Крестьянский загон для скота</a:t>
            </a:r>
            <a:endParaRPr lang="ru-RU" dirty="0"/>
          </a:p>
        </p:txBody>
      </p:sp>
      <p:pic>
        <p:nvPicPr>
          <p:cNvPr id="10242" name="Picture 2" descr="C:\Users\New\Desktop\00669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643438" cy="3357562"/>
          </a:xfrm>
          <a:prstGeom prst="rect">
            <a:avLst/>
          </a:prstGeom>
          <a:noFill/>
        </p:spPr>
      </p:pic>
      <p:pic>
        <p:nvPicPr>
          <p:cNvPr id="10243" name="Picture 3" descr="C:\Users\New\Desktop\0066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4500562" cy="3500438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143504" y="3929066"/>
            <a:ext cx="3543296" cy="2154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Крестьяне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наказали волка за кражу овец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New\Desktop\00670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"/>
            <a:ext cx="450056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Танцующие крестьяне. Деталь. (Питер Брейгель)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643182"/>
            <a:ext cx="3143272" cy="2857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Д/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П. 8, нарисовать рисунки по теме, составить рассказ «День крестьянина» (по желанию)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ew\Desktop\0066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-1"/>
            <a:ext cx="4000496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4400552" cy="535785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Познакомиться с бытом средневекового крестьянина; выяснить, что натуральное хозяйство – основа развития феодализма</a:t>
            </a:r>
          </a:p>
          <a:p>
            <a:r>
              <a:rPr lang="ru-RU" dirty="0" smtClean="0"/>
              <a:t>Новые слова: вотчина, повинности, барщина, оброк, натуральное хозяйство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656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ew\Desktop\0066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Проверочное тестирование по пройденной теме: «Рыцарство».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Изучение новой темы: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1. Отношения феодалов с крестьянами.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2. Крестьянская община.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3. Жизнь крестьян.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4. Натуральное хозяйство.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Закрепление изученного материала.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Домашнее задание.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 урока: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r>
              <a:rPr lang="ru-RU" dirty="0" smtClean="0"/>
              <a:t>Пахотная земля в вотчине</a:t>
            </a:r>
          </a:p>
          <a:p>
            <a:pPr algn="ctr"/>
            <a:endParaRPr lang="ru-RU" dirty="0"/>
          </a:p>
          <a:p>
            <a:r>
              <a:rPr lang="ru-RU" dirty="0" smtClean="0"/>
              <a:t>Господские поля                    Крестьянские наделы</a:t>
            </a:r>
          </a:p>
          <a:p>
            <a:endParaRPr lang="ru-RU" dirty="0"/>
          </a:p>
          <a:p>
            <a:pPr algn="ctr"/>
            <a:r>
              <a:rPr lang="ru-RU" dirty="0" smtClean="0"/>
              <a:t>Повинности зависимых крестьян</a:t>
            </a:r>
          </a:p>
          <a:p>
            <a:pPr algn="ctr"/>
            <a:endParaRPr lang="ru-RU" dirty="0"/>
          </a:p>
          <a:p>
            <a:r>
              <a:rPr lang="ru-RU" dirty="0" smtClean="0"/>
              <a:t>Барщина                                                 Оброк </a:t>
            </a:r>
          </a:p>
          <a:p>
            <a:endParaRPr lang="ru-RU" dirty="0"/>
          </a:p>
          <a:p>
            <a:pPr algn="ctr"/>
            <a:r>
              <a:rPr lang="ru-RU" dirty="0" smtClean="0"/>
              <a:t>Крестьяне</a:t>
            </a:r>
          </a:p>
          <a:p>
            <a:pPr algn="ctr"/>
            <a:endParaRPr lang="ru-RU" dirty="0"/>
          </a:p>
          <a:p>
            <a:r>
              <a:rPr lang="ru-RU" dirty="0" smtClean="0"/>
              <a:t>Зависимые                                 Лично зависимые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500298" y="500042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43504" y="500042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571604" y="2857496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43504" y="2857496"/>
            <a:ext cx="200026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1928794" y="5214950"/>
            <a:ext cx="228601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00628" y="5214950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New\Desktop\0013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786050" cy="3429000"/>
          </a:xfrm>
          <a:prstGeom prst="rect">
            <a:avLst/>
          </a:prstGeom>
          <a:noFill/>
        </p:spPr>
      </p:pic>
      <p:pic>
        <p:nvPicPr>
          <p:cNvPr id="4099" name="Picture 3" descr="C:\Users\New\Desktop\0066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8999"/>
            <a:ext cx="2786082" cy="3429001"/>
          </a:xfrm>
          <a:prstGeom prst="rect">
            <a:avLst/>
          </a:prstGeom>
          <a:noFill/>
        </p:spPr>
      </p:pic>
      <p:pic>
        <p:nvPicPr>
          <p:cNvPr id="4100" name="Picture 4" descr="C:\Users\New\Desktop\00667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429000"/>
            <a:ext cx="3000364" cy="3429000"/>
          </a:xfrm>
          <a:prstGeom prst="rect">
            <a:avLst/>
          </a:prstGeom>
          <a:noFill/>
        </p:spPr>
      </p:pic>
      <p:pic>
        <p:nvPicPr>
          <p:cNvPr id="4101" name="Picture 5" descr="C:\Users\New\Desktop\00667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00754" y="0"/>
            <a:ext cx="3043246" cy="3429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Работы </a:t>
            </a:r>
            <a:br>
              <a:rPr lang="ru-RU" dirty="0" smtClean="0"/>
            </a:br>
            <a:r>
              <a:rPr lang="ru-RU" dirty="0" smtClean="0"/>
              <a:t>крестьян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ew\Desktop\00668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34150" y="0"/>
            <a:ext cx="2609850" cy="4171950"/>
          </a:xfrm>
          <a:prstGeom prst="rect">
            <a:avLst/>
          </a:prstGeom>
          <a:noFill/>
        </p:spPr>
      </p:pic>
      <p:pic>
        <p:nvPicPr>
          <p:cNvPr id="5123" name="Picture 3" descr="C:\Users\New\Desktop\00666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2984"/>
            <a:ext cx="2609850" cy="4171950"/>
          </a:xfrm>
          <a:prstGeom prst="rect">
            <a:avLst/>
          </a:prstGeom>
          <a:noFill/>
        </p:spPr>
      </p:pic>
      <p:pic>
        <p:nvPicPr>
          <p:cNvPr id="5124" name="Picture 4" descr="C:\Users\New\Desktop\0013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0"/>
            <a:ext cx="4000528" cy="6858000"/>
          </a:xfrm>
          <a:prstGeom prst="rect">
            <a:avLst/>
          </a:prstGeom>
          <a:noFill/>
        </p:spPr>
      </p:pic>
      <p:pic>
        <p:nvPicPr>
          <p:cNvPr id="5125" name="Picture 5" descr="C:\Users\New\Desktop\00667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4143380"/>
            <a:ext cx="264317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New\Desktop\00667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Крестьяне просят помощи и феодала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New\Desktop\006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/>
          <a:lstStyle/>
          <a:p>
            <a:r>
              <a:rPr lang="ru-RU" dirty="0" smtClean="0"/>
              <a:t>Жилище крестьян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New\Desktop\00667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Средневековая деревня. Современная реконструкция.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160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Средневековая деревня и её обитатели</vt:lpstr>
      <vt:lpstr>Цели урока:</vt:lpstr>
      <vt:lpstr>План урока:</vt:lpstr>
      <vt:lpstr>Слайд 4</vt:lpstr>
      <vt:lpstr>Работы  крестьян</vt:lpstr>
      <vt:lpstr>Слайд 6</vt:lpstr>
      <vt:lpstr>Крестьяне просят помощи и феодала</vt:lpstr>
      <vt:lpstr>Жилище крестьян</vt:lpstr>
      <vt:lpstr>Средневековая деревня. Современная реконструкция.</vt:lpstr>
      <vt:lpstr>Предметы быта европейских средневековых крестьян</vt:lpstr>
      <vt:lpstr>Крестьянский загон для скота</vt:lpstr>
      <vt:lpstr>Танцующие крестьяне. Деталь. (Питер Брейгель)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Средневековая деревня и её обитатели</dc:title>
  <dc:creator>New</dc:creator>
  <cp:lastModifiedBy>New</cp:lastModifiedBy>
  <cp:revision>12</cp:revision>
  <dcterms:created xsi:type="dcterms:W3CDTF">2008-07-30T08:29:26Z</dcterms:created>
  <dcterms:modified xsi:type="dcterms:W3CDTF">2008-07-30T10:27:49Z</dcterms:modified>
</cp:coreProperties>
</file>