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21C9F6-2410-4EE9-A85F-CBBCEC48E18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C5DDC8-26AB-4096-8776-C45D6F59A5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w-archaeology.at.ua/olv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208912" cy="59046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ОЛЬВІЯ -</a:t>
            </a:r>
          </a:p>
          <a:p>
            <a:pPr algn="ctr"/>
            <a:r>
              <a:rPr lang="uk-UA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АНТИЧНЕ</a:t>
            </a:r>
          </a:p>
          <a:p>
            <a:pPr algn="ctr"/>
            <a:r>
              <a:rPr lang="uk-UA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endParaRPr lang="ru-RU" sz="20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Olvio akrop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02" y="16226"/>
            <a:ext cx="9124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Ольвійський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цирк</a:t>
            </a:r>
          </a:p>
        </p:txBody>
      </p:sp>
    </p:spTree>
    <p:extLst>
      <p:ext uri="{BB962C8B-B14F-4D97-AF65-F5344CB8AC3E}">
        <p14:creationId xmlns:p14="http://schemas.microsoft.com/office/powerpoint/2010/main" val="2007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1926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приводу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некрополів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2002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національного.Облаштовано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забороною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несанкційованих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Музей-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нерозв'язаних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через малу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з боку уряду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п'ятдесят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архітектурно-будівельних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цитаделі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Центрального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теменосів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796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історико-археологічний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Ольвія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623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OLBI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айл:OLBI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айл:Olvio colum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-9502"/>
            <a:ext cx="9144000" cy="68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16632"/>
            <a:ext cx="4195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колон</a:t>
            </a:r>
          </a:p>
        </p:txBody>
      </p:sp>
    </p:spTree>
    <p:extLst>
      <p:ext uri="{BB962C8B-B14F-4D97-AF65-F5344CB8AC3E}">
        <p14:creationId xmlns:p14="http://schemas.microsoft.com/office/powerpoint/2010/main" val="36590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ncientTownOl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seslova.com.ua/images/bse/0007/74865/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0"/>
            <a:ext cx="9153893" cy="68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kg.org.ua/files/images/1ukr08ns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6" cy="68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trobazar.com/upload-files/belly/rybin/anna/keltu/teylor/hammurapi/drakyla/milano/gotika/tyrin/hersones/olvia/gid_nik_olvia2_20110110_1879612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seslova.com.ua/images/bse/0007/74865/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" y="0"/>
            <a:ext cx="9104360" cy="68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археолог Вікентій Хвойка провів систематичні дослідження нових поселень і відкрив Європі трипільську культуру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4" descr="hvoika_v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13" y="1196752"/>
            <a:ext cx="4086263" cy="5343006"/>
          </a:xfrm>
          <a:prstGeom prst="rect">
            <a:avLst/>
          </a:prstGeom>
        </p:spPr>
      </p:pic>
      <p:pic>
        <p:nvPicPr>
          <p:cNvPr id="4" name="Содержимое 5" descr="map1qp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196752"/>
            <a:ext cx="4176464" cy="53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ikolaev.loveme.com/img/ol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30744" cy="34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ovosti-n.mk.ua/upload/analitic/7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836" cy="68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hukach.com/sites/default/files/imagecache/node-gallery-display/post_images/55/P4260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" y="0"/>
            <a:ext cx="9139361" cy="68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b-landcomua.s7.yourdomain.com.ua/jscript/imagemanager/uploads/ukr_6_hers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76655" cy="68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iloveukraine.com.ua/p/0/47/47307/7b88eee5db56121bdc6a7696253e7841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Ольвія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(др.-греч.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λβια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чверті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н. е.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га і представляв собою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скіфами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досягала 15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руїн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1924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руїни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ворота, агора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теменос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ncient Greek Colonies of N Black Sea ru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6 ст. до н. е.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держав,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ольвіополіти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виливали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срібло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аверсі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голова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орел та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логотипу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кам'яній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монетами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відливали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монету.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грошах 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www.credit495.ru/imgs/docs/634-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04456" cy="27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6/62/Odessa_museum_expo_02.jpg/160px-Odessa_museum_exp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8" y="3861048"/>
            <a:ext cx="4325014" cy="27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Odessa museum expo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555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918936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dirty="0"/>
              <a:t>.</a:t>
            </a:r>
          </a:p>
        </p:txBody>
      </p:sp>
      <p:pic>
        <p:nvPicPr>
          <p:cNvPr id="1028" name="Picture 4" descr="Файл:Odessa museum expo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445"/>
            <a:ext cx="421196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2918936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dirty="0"/>
              <a:t>.</a:t>
            </a:r>
          </a:p>
        </p:txBody>
      </p:sp>
      <p:pic>
        <p:nvPicPr>
          <p:cNvPr id="1030" name="Picture 6" descr="Файл:Odessa museum expo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5" y="3429000"/>
            <a:ext cx="4024661" cy="24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314" y="6093296"/>
            <a:ext cx="402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2" name="Picture 8" descr="Файл:Odessa museum expo 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11960" cy="24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6093296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5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OLBI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001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39" y="260648"/>
            <a:ext cx="869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землянки перших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поселенців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ст. до н. е.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сутички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варварськими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племенами.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підкорили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скіфські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ольвійських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мармуровиий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декрет на честь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торговця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Протогена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фортечних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варварської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навали.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AAAQABAAD/2wCEAAkGBxQTEhQUExQWFhUWFxgYGBgYGB4aGBsaGRwgFxsaGhcZHCggHR8lHhwfIzEhJSkrLi4uGB8zODMsNygtLisBCgoKBQUFDgUFDisZExkrKysrKysrKysrKysrKysrKysrKysrKysrKysrKysrKysrKysrKysrKysrKysrKysrK//AABEIARQAtgMBIgACEQEDEQH/xAAcAAABBQEBAQAAAAAAAAAAAAAAAwQFBgcCAQj/xABBEAACAQIEBAQDBQYEBAcAAAABAhEDIQAEEjEFIkFRBhMyYXGBkQcUI0KhUmKxwdHwM3KCkhXh4vEkQ1OissLS/8QAFAEBAAAAAAAAAAAAAAAAAAAAAP/EABQRAQAAAAAAAAAAAAAAAAAAAAD/2gAMAwEAAhEDEQA/ANxxy4tvGOsGAbeWP2j/ALj/AFwBI6n9T+uFWXr/AA/74TJ/zfLAeeRJ9T/DYfww14ir/wDlhHPZ30/qEbD0IO0+5Axw9Nev6gf0wEJTfMsdIpoidW8xnO8QqgKAYve1x74l/I7kL7DHZeNv/r/OMHmnuPquA6WoBsSf7+GPfvI7HHBDHpPzGPAp7H6YBVahJsP7+mPGY/sn5E44UkbKcHN+9+n/AOcAsR8fqf645at2H6j+uEiCf2v0/pjwj2b/AHf0GAXFX4fXCinDIr7fx/mMeo4G4/QHAPZwYbA+zf7R/THYb/N9B/TALYMcKPc/P/njvAGDBgwBgwYMAYSdj7f39MdNUA6j6458we38cBzI7D9P64A/92wvjyMAgT7n5f8AfHmn/N+v8sOIwMuAa6B/ZI/TbAFHVR9QcOAnv/D+mAJ8cAIg6AfLCPEc15VJ6mlm0KTpUSxjoAOuDN5xKYljvsBufh/XYdYxXOOcZqIR5jihRcG6sBVQAettSlYJsACD8SYAU3hfi6uJZmcs7FgpIjVqg0ySh0KoMHlOmPk144H4o81F1KdZYDYLKltGvTqMXDcoJPISQIIEbwfh1XMZemUFBKKqVpNVpee7Am73ddIYgEiWnvsTHZjwzmwvnBxTakGVaYQBdKkhTopsBGkLygg/hjruGj2OPGXsBjN+HeM61OqqVQQjCA1UlVLqJZdTgaZFxPQE3m144XxulWHKwmYieu8AixteN46YB5cf3/048j4/Vv5DCxHbCbU/ifpP64Dkr8fnq/jOOiPb9ThPWAYOof7f5Y5LKSZDD4iZ+s4BX5fx/pj1XjoP7+OElKdCf9v/AE4WVfc/Qf0wCuDHijHuAMGDBgEPu/8Af9jHS0YwrgwBgwYMAYMJGuPf6H+mOTm074BfEfx7iq5Wg9Z40oBuYEkhVBJ2BJAnph4tZTsR9cRHjTIGvkczTX1NRfT/AJwNSn/cBgKZk/FuVqUxXzdZGK+umgPq9SNczosQoFjebk4kOH8PXitX7zXTVk0M0abLaqYjzGH5kAsAZBMxbekeEMhTq0k8wLUy6KdKPcTVb9iQIgLfcxE7zdeJ+LVo01pu+kCkCxkBioLbe7KE2/8AUgQcBbc5xrL0CqPURSfSsjYew2GHlHMo/pYH+/4e+MH4Ln5rUyZuNb6VksutgpYDmMKwaFgmYm4i0+IPFZNHyMtWZJX8SqIXy11aSqtAGs9WHptCgmwW3xNkcg0DMPQQ7qtTRH+xjt3iJ6zGKUvhmpSZquQr02pOASF01ECzI0qBKjewhfYxiMyPAco6ldLO7juyVm7sFqXqNE9JEb4nvDNatRK5WnTbM0yHehVDLTamVI1KSbbuJAmQwsQSAEhw3x2aRRM0rjoWI5ReLOSZFtz73Fhi9ZPP06qhqbBlMX+O0jcYaZ/gtKuPxEWTvYb9dxB+JB9sVseC3yzB8lWalESkkoR2CO3/ANgPa2AvGOBTHYfTELw/jLi2apmmZjWJNM9jq/KPjb32xOA4DwoOw+mBUA2AHwx1gwBgwYMAYMGDAGDBgwCFXLgmT/AfzGEhR/db6qP/AIkYeYMA08sm149zP8p/XHnlEftH4TH6vh5gwCFCn3mfcz/DCxx7gwHzp4k4e+QztegxenTqanoVFJAFMsXhT0CtAjoQJEHEhxtaucp0q1FeYK9Motm0LTpvKg7squVKm51e2NO+0vw0M7k2AH4tIGpSPuBdPgwt8YPTGZfZVxDTSYuwCKzMO4AUAkz3Jtbv3uFYywAalUFapTCgMQKcmbK2ioSBcAnmI06o6SbP4N4JmayjNpRlKDBqFM31EcxqXI1EkC5MjUSAZnDduHtnsxWp0kNKk5DtygsASJiI0hr1CpuIxcMnxpsrkstSD0VUU2pVEqPoqBxIYgqS4tDCEmDNyQCE7leKUfKGXzaDU4eoFC2VdRa5togyAxI9NjaSy8H5yn5tbMajFTloqdRZ1WxqkKpu0apAvqYmxEVbj3GcvmtL01D0qDgNUqDS1UlTpkLBp0gBvYnQBYC9kyHFm8tCLqbglryZAKUakKQIgHpE3FyF9oZzV+VgJiYt/WPcjDrEFwzNvV0sC9gJ8xdGrrYaYuL3v8L4nBgPcGDBgDBgwYAwYMGAMGDBgDBgwYAwYMGAMGDBgDBgwHARPFOKEN5FAK9dlnSTCoptrqHePYXPwkjO38OUclQ+7ajWY6qlcgAQEGsj9obyDvK39kK6Zj/jOeahU0JKhiBJYrQQhApIB6SZESO+FmapXq1VNQaXRl16emoamKQAUECSTJXWCCBYIypmPux+9UKtRWrIgWgtPmdzoCAMQ3lBpACadUMYgbPX8PUtCtmn1OWBqOCXqOxYqXRoMRU5ASRyqLiYxPZTw1Sc+exJFImpOkDVaSCFjUfLJu0lfMABlCS5WqclWU1yhDJJYwCAAq8m0AfmImSwMScBQ6fhuvSrIEpNU2CwVJiCRrCOUMWkWnSCNMnF48M8Nbyy9VPxiWQaAiqNJKspBcFzqBJmR6QNsP24guYMDTqd6ejTJIFNhULkkDqLDsk7HFly+QRJCizEkruJO9j/AHfAMMtmCrgaSqQB7JFhM/ltEwCDAIiDiYnHhQGxwg+XNipiBHf4A3uP7kYBzgxxSYxzRPtt/DHeAMGDBgDBgwYAwYMGAMGDBgDBgwYAwE4Z8V4nTy9J61VtNNBLH+QHUk2A6zjNeJ/aWagjLqzswBC0wdKA/wDq1hcn92nER68Bp2ZzapEm7GFHUnsB1/pJwqpMX+mMp4PxpKdTzMzUarWgkFEYgAjVFOQKVJbd2YzOoTezUPHFIgKgAY7qXTUnXn1OL3mCRv1wFH8LeJXfN1DUCFmcPN7B9wJ2MX0dCjQb3s3iPKJSzGXFI6GdcwVK2WmXqmp5oN7qXY6dmkiItiieP8rToZ3L1cq6U6dcGo3lkVEFVXOvSdrgrKiBM2vizeHOJ02o+RWc5kt6m0SlJC+vTpBDMs7sCfblGAkM546y9Gm9OiyCii6AxF2d2ClzMKfUXPeGOK7nuLZviyU1o0mKpVdDmBqWmRJggCFbkF5sD0k4vLeHuHVV86nTViAYVHZdRXoEBENIiwwzzPEWymRSgyQ5ZKWXVfU6SulWG+uDoY9SCbTgEPsn4SVNerUB1DTTUmxiNTSoACkmDpAtI6zjRsMOC5DyaSp1uzHuzHUf1P6DD/AGDBgwBgwYMAYMGDAGDBgwBgwYMAYMGDAGKZ4+8UjKBCNRKuCVBjUQJ0fMEH6b3xZOK580xCL5lVp0U9QUkAgMxLGyrIk+4HUYofiTgyVC1fiCMvKwJUE0xtp5kdvLEBdVRgBI3AFwpPEs1mc/XDVm8wGAlOmCUS0nQvUzADbtMgxfBmMo1EKtMdYdUNlKNddYPPUuJgHTMXvNr47wk08u6UqyUFd18xkaaoolS7BKlgWcsOoAUDpbEl4e4dk9IDlZRQulZ00yq6SmqJJAgahGrfqBgMuzGerFgTRNdgLF0MKNwNbCIHuSOntiwDjNSoILsLaQpCqVjpoCtKjabTPYEY0fKcMyNYkUnIOkKoDsBFzyo1jM3gGRANsQ/FfAIE6RrRVZgwhape5hjAEdoIggG+AqniniJOV01aqMylXpFywrl1M6aaMAtNAogsASdjcjFdyuSDmkFqKjFhpGhjHmRpcmAANjYE8204k8/wAJbWgqo66TCuWpwFWQF0u8uYn0gk/LEpVyylRBBUm4Vg6zqLL+/MyItsbTJwELl6HECQtGolVCoPmEAaV1mnqMDWRqtqvEfAnRfBXhyjRqLWrFqlcIoV3ui8sFqZKKbgxqaTBiQSRiA4BRC1A61jSI0hdNkCqSRZ3JFNtotym2NMonUUDxJWQZBIY+oSLMpBi28GcBILVEx1HT+fwwpiByGbDVWosCHp3IuI7PTJuVO0dJjbEpla5JKm8ddj81N/mJBwDrBgwYAwYMGAMGDBgDBgwYAwYMGAMMeNZ4UaNSoTGlTFp5jZQFFySYAAuSYw6r1lQSxA6X6k2AHcntiAzecGtKj0qj1LeTTsANRgnSTZwCSWYWEheshDcUzVDImpWrUizPUUJqL1ajKpnW0kwFdjppiL7CSITzHjLKUhVqhaj5kqAV8t5aTCqASwVQSeUHfC/H+Gec1bM1xR8umNCa6b1iKazrfy0cb9+w6Yq9PI5FMzUzOWcZhghJphV8qmSNJd6gB0oB0VSSdO8YBtknfV5FYt5WYV6poqFAoso8wMoHNMAiEPqZBaSTJeGnSi/oLJa9ZefSQarFliQeYW3jfFd4xxPy6beXOqqWWvXPoZdcU2pFhKqQNQifWd4nDLh/HxVijVZtYVArIfUSq6i3NBkgEgx1FpIwGoZfiGVqlVZVpNUEpAggxJYH0wp3vfScSWTR1ny3DRGxn22PeI+ImbQc5+4tltNWo5eSqmoAJBnSAEBIABsFFgb2AJF54DxDyoW51kEj2IUA397+wv1JAHEeF0s6pDzTraTpZSQDMTPQ3/gIO8ZpmeGZjLVajVqnlKosKdxuLk1Ga/UzJI7b42zRTZmRhDD6kEEAg/L5EYzzxu6KzI+lgitzMbgCIFp3B67agbwBgIBePNRqUqeYo6lX0MNWkkkG8uDqEbGYIEkXbGjUqgqUJV183TTIUexJDLc3Kt0Ji2KhwPh6Zij5Vb1U9MahLyo323Mjbf2O85nKo4dkvPYCo40Uk8xmYKrMBuJJAF4G+kD3AWfhmYJU1q2hCqhSSYiOYlp2329vfHqcfydUkLmKDFTBiqsqfjMjGPcUzeZepUbMtUJUal/DBUh2WRSyjMZMaoJ5gFk3IDOc3S1AkI1R1ZubNVNFNVglKohkGo2QgjmIFgFEhtlEiAQdQ72v8xj2pUAEnbGQpn6vD3QrXpJTZFZ6HmM6TMOojX5ZAEBkhdpHQ2/w540TOORRSqyKsu7U9NP3UVNi3y6bDfAXEHHuEsvWVhK/Tt7RhXAGDBgwBgwYMAYMGDAVvPilVT7xXphxR1GmGtTh1HOdVrKYLn0guO81HhmbBqVM1RKtl4UclRnVObR51EOoKBHUBqfpZSWEXVpvimc0Zf7rXp1SX5JhdDoCJAZKimItJ0mBe5vUeIcWRaD5HKU0RTq891ZPw0jUAdFVghZpUa2klpMyxwDvP+KqmuoiTCgGvmWIZaYqlVZghk8oIAElR+8Zxnmd4wxpnLZGjUFAakepTV2q1gW1DzSJi0DT1jtyi3cN4Tlaz13rlzlvN101FxXbVBapVRVU0lIBChgJ1Ek2xef+LmmipRSuiaR5fkUEKAf6hAFjI/W4wGc+Ffs7r5/S+ZNXL0h3QAv3Cgwy2/Myn2xZfH32dUBRNTKUGotQUMWUqUdVFwUdxLwJDWk7k4naXiarLB6WZqLYaWooCbCSI3uRe4F7Ho9p8SfcZSVjUXcLTCRFrqJJn9LxgM08N8Rarl/JqVEqBhyg6lqQLrq0KYgiYOrbfE1wHPqtSpSQVswyEAcl+e4BPSBuTECRsLV+rnMnS4g1SK7Cq5NEaitJWaVf0sXKljIAIGxBggYnOJ596NSjRQlKdUtUcAGmrFgxK6muwBgkFjp5R3BCw53ii11pkSMzpIBQA1Auza2MBBuIueYbYiPE+QL0KtapUHmGESkDopoFGsGO4EGWBB6jpiROcp0ctSVpUs7mI5ugCqOs9zM/E2EyLv5oem3mqVKUTp0pTs5d2EiWll6kkN6tJICveGuIhKsAEstOUUtZmVbiSPzMTHby/ezjgmZpanrZriCZpmQKIQFAHgkIFnQwKkEK22kxsQy4zkq9IivVhQrqF8s6YUkn0eocxJkkm1trSWYoN5dfOUo0FJbylAqGsfLpqwgFvLK88LedQwHHEOM5GnXVQsNUs4UsiOGkBKhNQydYB9K33gEnEnmPD2UrtTPMW0qmio3mMi8oIBY6hGtTpusGwBAIz7ivC62cFTNVJQU2YEtqCBjztdjC8zAECdyNwcL57xZ5JpJTpA1wlLzHFpKsjsLQWP4a09xYHsMBfs/4Up+QQr+WDUUp1U8wLWMlWvEi4jqoxX/s+4991qVlqFxSNQLEfhKWOouQJKbwRpUTMneHOS48TkHq1aREV/ONO4A0sWqLcGBMD3BnfEx4V4OatPM1TRRzWrOwNVATKxTIAe63UyP2pwF5yb0mJamwJuDB3j26x/M4e4yXKmpw7iCiuGTL1gNr01eQohF+IlhBFyZGNZRpEi4wHuDBgwBgwYMAYMGDAMeI8JpV0C1EBAupEqyneVZYKn4YrPEPAAqsCc3mSo2RnDKBEEA6QwtaxG5xdMGAjMrwelSURTQsqwCBc9bliSTN5Ym98LmiwQCJvsSNu0lTI/XDzBgG9BAojSFJ6AyPlYYp32m8QKpRpKR+JU1MuqHdaZBCr3lysibgR3xc8zlUqLpdFdezKGH0OMh+1GilHN5RKEUgEdmCKJGpwF0gglSSH9Pb3wEV4o4cv3eowEmk+tPKAaFLQSRfljebDSBYYjeNcaNf7mEfmWnLuAosXOkASN4NpvqOJHxNkZ+6MGSZMkEJU1b67L6Spkx3PUnEd4D4eGWtUOoCxgCAQTy6SV67DoYvYHAXXgPDHFVKrEDMmTBAZaFIgorX/MdxaJ1dNZN64bTRR5dPmJMuzX5urVD+ZjtFvTAgAAUjNVfu1NaeotnK2lm3YwOUKSCswJUdbObxe7+F6TpTioSWJnYQBEQOvvJv7nAI+KeEGpRIQLJu0iC0QdwD22joO2Kr4F1oagB/DMJYeoAHS5K23Jv23mMaDnHVkZZBkREi/tfv8MUDgnFQmaenUQoHEhiIBILEkHrZt7m0k9gofGqzpFLPLVCLpKUoLOfVOgmkikajJLEiSvqm7rwvw4alzWZIZ67g6AQQAzam1RZpsD/yxEePqtRuJVmqurkKgsSVCHYLckCTJAg8x+crwYKVWCFEqUSNOmWIcBeiEqWHwnAWnjvEGqqyU0UhqnmsGO5tZe5nae/U2xN+B/EKsgy+krVQkaCNLKIBllNgS0wOwm98RvhWkHzVPuisw2J5SiMwJN9ylvf5R3FfHIo52v5yos60p6qYZkFJikkqCfxIY3NoFu4S32jcEq+WrUSxXVdVF7jSIvdpMCIJmBJjFi8EZhjk8oWfXrorPQhwIYXE2III3BB6bUfNeOKZpPUosDAMqtlBIKjzFF4BO8HdTixfZrmarnOK+kouYJSAQQWGplINpEgyOpO+5C8QZmbdsdY9xU/FPFCS1FdQAHORIkkSFDAiLQT3HzwFmObQTzLy73Fvj2x3TqhhIII7jFAAWjSB/EKgGyatXUEkUzLXmYkzJxxw7iijmy+YBcySjVLNF4OuWB5TfsGPQwGi4MNOF5wVqS1BMNNjuCDBB+BBHXbBgHeDBgwBiM4vxyllyofUWbZUUu0dWIUcq+5gYkjjH/EHiE0f+MGo4+8NWGXoQSHWn5QZQsAkeu8dScBpLeJcuF1M8DTqjSS2mJmFBkR1EjGNfaDxb7xn/NVXWh5aUwxhGBBZiwQnUY6Ai97YqaVsw5WoKVUUgAC+ioacKIPMLADYL0n3OHdDM09NTQlKoGXmYkqdMg3m4jaFi6zBjAWevxOjXA8wCnLimQbrpUgjU8gTI0xMFHJJ2l5w5KVN1YUgq0kNbXs2lgIUyCpKBPzEmdMmQIpSeHMxWquuUptVtqZAy2BsJJYAjYxv0gwY9rPmspTrUa9KtTnSJZYA9gwEEE7R9cBafs84g2YzdSu0BiWMG4GwEkiXMQLm0TtEbVTpHy4dpO5MC3W3S3cz/PGE/ZMtXzBVKTTEqCZOpryFG50ybDqemx1HjniKoE0oAH3PSBMQQTykyN5NvTJgApVqKwLhiinUEOmXcCROlt1sT+URjP6eYX75TKGpqlp5FRdXKHg2uFsQZ3IG9uvEvE2aolFCdawSeq3DWAJhjvzXlj6sO/DvBq9ZWoio1JKcebUY6mpyNQWmH9LEEG4AAM78pDNuON/42s7HUSxNRk2DC7SVJB9z3MdMOMlnQClpjSmprgqBcgC4hWIUi41Dti1+OqmVymWTKZdqggioyuFOo7DUYIPclbG04z9Fcl6xpclOC4kAAPIWxvEz0jAaz9kjCtmK+Y9NOmvk09RnmqaXYSTJhaa366vbFB8VUic1WNfUKo0GR6hqpq68nUDUJk40H7LVo0+Gkk1S7ms7+Xt+EEUqk7nRA+LOOmK34roCrn2qoxqE0aTIwCjVrAYTJiAm57s20YCHyHiKnSoqVy+oqCCx0gNeRMQY3kRfF7+zjOVVzbpWe2ZpeYwJ3zAg2a0MUm07IO2M4y2UbzHBW8cwPKRywVIIJBE79PfGgZTNs9Ba/pNCpqXSPVotpWQfVqYTc6i15AXAall1OqNc9wbN8xsR7gA23OISvkC+brKLiFeSLBioWdQ76FAEW0n5S/CuIJmKSVqZlWvDC6nZh3BG3XbCWUQefXrXYQtMRf0XaABfmMH3WOmAyzxVRzBqrlw4h6iDWVYaRMTa0QdzBsN5w+4n4EKVgC2rUGOvqAqzPLEQTA7aZvOJ7M5FXzfl00blKGCQYJIqXRRyhQB6jJnpYm/soIINwbHARfhfKtSy1NHJJA6iDHSR0PcdzgxKjBgDBgwYDxsYHRqLmsw6mGOcz1RmJBDpSSoKSKh6TOokdFA743jN1QiOxMBVLE9oEzjB/s+phM1kDWIV3BqQTYLU11Kc9izQQCe3fAbtlcslOmtNFCoqhVUWAUCAAO0Yhs/4JyFZy9TK0y5MlgNBJ7kpE/PE8GxzWqhVLHZQSethc7YBpwzg1DLhhQpLT1GW0iCx7sdyb7nCfHuIrQy1esbrSpu5G/oUtH998PcvXDqrj0soYSIsRI32xV1b70Hy7GV1mrWW0hNeulS/1AAtP5TH5hAMPs+4BUAXN5gyzLNJSI0hrmoy9HfUSR01GfZpx+qc4K9DKquqojojCANYL6nJiwDaSTvzRviU8beI6lHLN5KfiCPXp0KdwCdUECRJFpIHW1Q4N4hSrVFBauYpVagZNINOkFpoobWappnSouoCCZmYgBQmuMeHMrTqpRoZdTmGUugNZxcblmLkhb7xJ6YYeI+PplkGQylE5nMMCWqA8hrEXYrJ8wgkEoeVRAsMHFfF+TyqNRofjvWSppKLJ82JGpgQSjPAhQB6pPUdeEeCJS5qnPmHKu7mASQQSFWwRfpbYDARXBvAdNQc1xCoDUVixp/+UoUmx0xJBEwBAtvebWMv56Gs1JfKM0lYgMz09lYzMraATqkEEWN+8/w9KlaWqO9JH1BHEUwWJufzVLNIU8oEGDiS4Vnlujs1TzAzaTLHmOsAxZAFKhVub3NrBmzcIzWRdhkCXpNqIRhzJJErBa6kLpkwYjqA2K1wpagzWmtrR5saghmJIAjVYm3uIMQRjYfENEUqZamLyBo1AEk3l5JPWbQf0xXcjwhM4TQqsRUZNaFR/h3gOGOxBBt+6wIF8BA+IsqhAqafxFWxBgkARAm/xG4jrFmHB87UYxMhULSzEsoUWAEnccoO9/zCQZjIZkZigFqFTVS0qQUbTOzxANvzxsCSLQ3ya0cvVpmoOckhSZVtoKlYiRBMdQe5GsLP4ENGsxlWUatJWWC+Z6rwVksINwZ6hZAxZ85QqIho5dyrKqgB0LoRBFirqwYgGTOmQTAknFXy+co5XNsKgmlmIqoVnkqpy1GEE6SReFido2GL9xKiKtIMhmOZSCL9Opgj49umAjvCPBRRVqhqF2qEmQuhRJmAmpo+uLJitrUq0nWqWQ06jgOIjywR6i2ojeAbdRfriyYAwYMGAMGDBgIvxTlGrZPMUkGpnpOumY1SIK6uki09JxjfjDPJms1S1pop6AHjkhUa63gyBaSRuI2GN1qJI3jFX4l4OyGZqlsxlk81rlgWXzI6koRqI97j4XIVXh3HsvVy4cGooLfd1rPUIcE8qtTYMGUHcAMs9gSSJ3wx4har52VrHzKiJUIgiYXkKFhuwkX3N9yDjjM/ZXknZSGrqinUlJap8tW6kKwO/uTieyXBMtkwaioAwB1OTqczc3NhJA2ibYCP8X8cOX4dXqI4SqlPSptZ2YUlcC4iWDDpEYr/AIp43R4bRp0aakVKyedUZWbW7CFk1BLMzNAJnbr0xZUoU2FUVxaqpGgAllUlV6XBllgRIgbRAyPxLksxleI0/vVapXpHS1Ko51N5YqK4DDppcLrAgEGetg13hXC/KpURXitXdQja7qoMM6qDYAQB3JCz7J8T8NZKo7a8ulWoWZ31k6ZeP8Q9QIAVbkQIHXCGb4uHdagdlbTpp01TVUJN3gnkUgCCxnSImNQlVWNRRrqUwpJDQwNNQfygmzkibtv2AlSEdnuHZKjQqVcplaaPAAalTCk+0wBFpuRNu84q2WqOWUFlBJhmYloG5bcDliYvcCCDGLV49zwpU6eVpEhnuQo1PpFz7yZ+J7GcQ2R4VVKBlotTVBL1CRPstNng2WNTxAuFk3AO+I541GZEBaoQEU7adXOWYmyjk1REtoIAG+JjhbEWHKvcWZgJESRJGqeYgAk2DE4h+BZKoHAVqaqupRonSHcoxOtuao50CTANz8cWUZIToqVWiNTDYmLamK+lSLCSGaDfeQY8XCtluv8AiQ4BggAElbGQTqmCdR1E3nFKpSS9Ok3ltmaX4rAgGnTHN6oJJZIUgEQZ98WHxcx1D7vSamvlrqYCEZEeANO8wxIPX03m1e4TSqDM1iwXySwWm4J7BUQg820WAAAuYwCrcOYKjoVWI9NhAMjVNh3kG3w354zwynmaWkrprKFZFmdQBiEZLH1RaRcRBY4ecRrMsqtSCXCKxEhQBLtM/wCkXiZn2b8HqZM12+8vUpim0IQWVCOsnaHiSBuBFoMhE59zVpqjFiyIoLMp1C0BgAQxO6lTqkCwE4kOE8YzfDqdNa34lN1lLQuiLIUaI3IA39VpUzoeQ4ll6up8uyMhYE+WRdtIXmj0woEzcRG8jDytw1MwkVkVkvvYREW7QDv/AGQziv4jStTYLqUtEKZVk/MdLUzItJBWR3ty41LgmcStQp1KZYqyggtMnpMnf49dxbGVeOPDFOigr5WmVpUXBrGS0xLelpETCmB+YDocWvwJnGFDyk0FS00SgICo8tJWSIG9jFwvbAXjBhDKVw4lTqWSNXcix+N+uDAL4MGEMwr2Kke4IsfmLjAIZjMslamp9FQET2cXA/1Lq/2e+OeJZJHhypNSndCpAcHrBJA+RMHDXjDl6TDSVqrzovUsl+U9ZuLXvthxwl5avt/jN/8AFf7+mA8pZt5pSLMWVhEGQJDQ0ECxkX9Q3EEuc0VBTUd2AVe7bj6AE/KemPc9l9SiI1KQyzYahtJHQyQfYnEZncyF1Vm3RNCCZGtxJg9fyifY9zgIfzZzDrThmJuzXVF2VVTZmMgybBYmOrPxxw9TSakWLVgFqUjBOqqJGkgAgKygoSejG+2JHL1EotTLsAEBBJtJYEs0nuT+oHTCXD8w71KuYdYJ5aUi4T9qL3Mjfb4kKQa8EzlF1IK/i6UpxoMgISwFTWmkIs3J2gD1BcRXFPGBKvRRWSurkaKWpgQxEFdQEjT+yNJm3vPZvh+Wr03bMSxQzqV2Vl6kEoZJiJW+6jeSecvlqdOnNKiqOw0KwUGpfceZdnNpknc3OwIQlIt5Rq1JoVdMF2CsaSATyqYAJgwh2v0E4lOCVndCAlQUidTVa76q1VifzIAI2gKLDptZ1TrMlNlRArkFdMx83M2BHWxjpJEK5rM+RRNQghgsUwdkkQGN7tabxYECwuDihmQjBFAGnoIhRtJ2AA7T9S2OW0tWVajGJNQIAxqVCv52CgnTaJIjZR2LLg+Y0Uy8AMYJZtuknTYkxsDEcoMEkKpWQL5joOerpY6mhm03QF22UG4RQBc2vgGnE82DXkeY9JSgJKSy6HJcEuZaG0yIBETzYYZY0C7CmykB3qUyPRypzAoYWZ0/HVIthbgJr66xzC8jtywjKSFGiF5ZOmBEj83qbcHFeC0igZfw4q3IEAioWB1hgDPNMHqOkiQaVvD7OyikSGGqEcxTFNB66jQTcsuwljPucRlfKVcrSQsFYkGagT8L06YNgIM2UiDF5uBdKBkVJMSyrLD8i3UEDcXJjY808qmUeOOHylSiqkkBWBZh0aQCz8sG3NqM6pIMhWCM8A1SfPFbWyjQ3mH0zJGgQY7coUdAC3SzPnaknmAUCSCt5YwokGFEj03sDJk2q/h0mmlTQRVq67qrBVXsUUtNxu7QT0MYsdRxVVFTUmzOeU6TEGXU6dRFhfa46YAdEXL1FqBmVlfUDcmRzMwHYET3JEXOGfh/IORUGlKVFlSCsisUUEMaptDOR8Re5gEyWR52XopPy6sqDsYlj8e0REUWOqqGfUuompUuA5mQoAPpWYEX2FzBIWHLZ6anl0lUU0Xe4kiAAigekCQT3gCYMGHPDMnoW9pAGm1o7xafYWGw7kwD/HFWqFBZiAAJJJgfXHGZDxCaQe7AkD3gET8JGI6jwFC2uuz1371DKL7JSHIvaYLdycBHZnxMlYRlaFbNqWgvSCimuk3PmVSAY9pw+WtVprpVE1Nca2IEm3qAMyYF7zFzIxIZqkwSKRCsI0yJW3QgbA7W2mcQWeWtV5qRCVUjzcu8MrqY2aRpMKwVxAN52sEimeqFStSn5b9CrakM9mgXHYjFe4jLpRqagaQq1KjjUBBpltF+gIIHx0e+JitxAGm6TNSiULDYlT6Wj5wf3lYbRim8VpNRCUaJ5aoUC2pltL6Vm5B0sBEnSBgHtZRmMwG3o0eVTsKtWSzMvtckn8o25jyrnNk66QYh3qlQSIKoqglgLcqrLAXu95JnDbg1cHL0uUqQ5VNBDjyDJR9R6Mql2Y+ptf8ApQApimaq6j5jFQRq1nmghSZOp3IX/KzEbHAS+aopCJoMKSRTmCxA0hSeyzDH5C+qOKvFqlRtNOmpCCPMZYprpjU0EwI6SSBy2tJ4yrBq7VagCUaWkFz+eoAAEpidlJJ+MXMEllW4vKv5VMrRpkBVW7O3cn825M+3W8hLHPBIMB6sGGKhASoiYA3BMRHfaCB7xTLCo/lc5Ves2LG50ACQOUg3jvbeE4Jka7VzVzFJl8sHRqYRLCCNAJYCGJvBECxtqnM7xEIp/ECu7BFY/tuT6ReSoDNF403kyGDnN1AtRVSkahXlRAQFQKJLtfbV0NzIJKi+H1LKKvPXeahuFBiCdja9u9gL9sR3ESyUGFFXp+ZH4sqHMECFLtCmLDqN4nCa8IBnVXlxuBLATuNVhdZHT4nASVfKCpDIx1AgqXNyfod53j5HcJ5zSabKyBbJqUCNXMPy9JGmZ9OmOl3BopoHPGkAhhzaCJAIm5Nrk78022iOM506czUdQB5Gk3tKq4aD1H+JB35cBOlAGiJCgH2d7ogn2C7fvDEXm84nNTWGWCKr76mmG+Nzp0jctpEDCFLjPLTBYAiGhrkSNTdRdQxWZgEzsIw1zHDJ1kOVQLzmAECgyRqABaRbV7sRJiARy9WnTYkBRJG0aZJ5QTsTqPWBJNhthStxMz5SMJuWAMnSRvAkkm9rjltA3k8j4dDKGbVRUAwQdBX3URycsgEQeYnqAHVDg9LLAvQpedUdgF25VIkEsQQI31HefeMAnl6pZREgs21rkQdPbmChN9ib3w5y3DwrKi02UU4VSZvFvMJ2LHed+buToeZbKrTHoCsbmDMATFz1I3PsT0wvmmFSlp1vT8waVKWqQb8oZTBI9pE9CJwD2m42kEjeOh+HTHmGnBKKLRVabalE80zJ6mTM36yficGAf4b5zOJTjWyrqIVZMSxmAJ6wCfkcOMRHGsslemyVF1IVKwLGe4PQgxB6QcA8DaiQNhae5/5fzxC8dpuStagP/E0ZGiYFVIJalPWRzL7j2MR78fNKmVYVUNLQHL03UMhkEiqw0lxBPKzTG5m0gaRAFQFikCGN2A9St+9332JHUwEJ4jzfLSzdFSfNp6WXYw7KACCJ5aumdvU3thoK6ACtWEFAi05tzOiVSVIuIQISRtJA5iIkuK5Y+ZS0pCVKyVY3TzVaKiGej8rggQdBbviCzWYBQGgQVa1IuPMV1pGFOknmDuNZKkGFpe2Ab+Oc6crQd0SPO003YjmlYASNlSAwgdSvaMGXqswEo8UgoEe40hFaYD1Bq5gJVXa3NiJ4xwutmUbLrKICHaw0KAVkLHMwuSCAANjHW4ZXOU1WipOoqq2A2MaWMdWNxJ3mDuQARy/D6md0V6zBKUyAOYlRcqkdNW57gTNxiWyi1FpU6jsiq5AS8i/o0hRGkRqJmCFBmMOeIcMJpAHTSpqVaAssf2VVLKN4AM7x2jih5z1BVqM1FEEAHTqK2k2G7EdAOgvgEsvmWaqBBrIN3RTTRQSZMsxJtu0yTPthHLiSGLNyhgo25mmWXebAKCBYTcSRiWztWpU3GlTZV6mOpm38gfrhGmukkQJG7bgfMiJtbf0gxaMAxbhmYrOAjqlEBQUDMLAHYja4WCL2aTez2lUTLKy6HK6YOghzO8khQbyBe1vjhWpUtEwoM32nck9Sf/d1BItjijUBYKLEzYgk+50Dp7nlY++AiOG8QqVKxp0VOoeoOrCmUNuY7AwfjYxIAxNcQ4E1Wm1FqdM03dWPO1iImxmQQNJAIkFtpjDrIZtFqGnHMY7TIEwQtlAmQJ6thGkuZTMF2h0ZisggAJMpKmDqWYtM6jgE+FeGEpHVoplwFUuVlmG7NcyrlrzJ9K7RiSOXoqFS0KdWj1EsIIZtyx6yepk3wy4ZUzJceZanDbkS1zAjcGI+Qj3L3iUpSJDqKkWc+7AtEXjsPYYCMfI167w9RRSAAYCdZIG4X0rJnebdMSdOEJVCd79lHQKB/dvbDHLZ9lpLKu9RV0s3SSQJJ7WBJiwGEaVdiAFVhI1SdMkHcwGhbDc2AIidsA5zlcFj1AuR/AHp022gEm2JLJsrBWIGoj4m9zeJiR+g9sRlOkZXlGnpexva/W9/eDvuXtIdRsbk/u7k/Fjf4H2wEiBgwDHuA4q1AoJOwxHugqCJ0spkj4yBv0JP1BG4xIusiMQnFSEQgqxVRIKidI9xvp2uJIifyzgHCVHltSh1kggeoAx0J0sI62NogmcVDNcbGVdFqLopqTpawSnNtLCAVQiN1AEjqsF1meIVSS9Bkd106lkBtJkKZXckg8pKgkNBMCazxbMitUdayOgW7qUZyrmYZdimobgSDtpKmcBZfEvGqYBorZWVbjdeV1MfstELPQzvBxB8a4dmHRFWmwpjymoQRpASDAXUYEDTEXFzczhXw/4NoP8Ai1qxrkciLBXlXYNqA1QZuVsABuCTdstlIAiwUKg6KoEAAD2tYe1xgKhlqrkEJTdazGFFRrU0uRVgtpk6be+kbEjDpOEUqFSkHk1DDcjFZLBiY0mSTDEsWJ5TeBOJ3P1UBkjVoET+8zFYjaQFa3SemJerURebTeBAt02iLWnARWX4XpGuFSYhQNvck3Jjqb/AWw/ytEWBEhQ4E3sCuPatYlCSIF4O2wJn4WwmrFhKtpXmgxzEajcT098B7XsZJCk27kD91RcxsPck4JVFhaYVReWiT7hRJYn6/wAMc0KBvpWJ3O7H3L9+4/8AdhHOMENyBB6mZaLDfpub/sjrgEqqu+50LHT1DYkyNoEbTJKid54yGWGrQBAN9I9IUSBP7RJk3kSrH8ww7Wy6mmOg6sbwI+vzJNunNHKuS1t9zPW0gfAQPgvvOA5XK/jFkiLEG82BB+V2vtcdow4LhRczNiTH0Gw+XxwtUo6FmYPv3+PYXOEMs4LEmbd+/ae9rj90/tDAKLTO5n+B+F7/AFHzwmlMsdTECDAEzHwJG/wuL4cVHJ//ACPreP4f9hw1I/mMCIj+Uf2BgGtcTYfK03+HU+3ToBc4ToIZ0AyL6i0EkkCJ7QT1vbD42BgQSCPe+14n6fIHDfIUmUkusHTtvPYDoY/54BfMjVYmASdX+UWP1Ej/AFYXokMdrAyflYD5f3vhqlMwxO7RfsJkR3/nAtjrJVDrgfE/ujaD0Bm0X9BwEpgwYMAYhvENVkNBkcjVWp02WxDK7QZkSD2II3wYMBV/FnDUoGj5ZYS0AlpIDGCATci03nYYnaORU06AeajMY1uAzgQWADRtPed8GDATFHLrpFhtH898ccUMIiiwZlW3Qb2+mDBgIbKZVajDVsBrAm0rUeB8Lz79ZxJ5HnMte0+3bbtgwYB0o1FtVwrEAdNtyOuO0oAHvPfHuDALAYb1cpTZgzIpI2JUEib2PTBgwCzKO2PUFsGDAcVaYbfpfHtKkAIAiP5W/lgwYDs4ZVae5kzK/KTFrY9wYBdKS8thI2PW+9zf549emDuMGDAI1KI5jfYnfCOSX8Vx+yFj5/8Ab9T3wYMBI4MGD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QUExQWFhUWFxgYGBgYGB4aGBsaGRwgFxsaGhcZHCggHR8lHhwfIzEhJSkrLi4uGB8zODMsNygtLisBCgoKBQUFDgUFDisZExkrKysrKysrKysrKysrKysrKysrKysrKysrKysrKysrKysrKysrKysrKysrKysrKysrK//AABEIARQAtgMBIgACEQEDEQH/xAAcAAABBQEBAQAAAAAAAAAAAAAAAwQFBgcCAQj/xABBEAACAQIEBAQDBQYEBAcAAAABAhEDIQAEEjEFIkFRBhMyYXGBkQcUI0KhUmKxwdHwM3KCkhXh4vEkQ1OissLS/8QAFAEBAAAAAAAAAAAAAAAAAAAAAP/EABQRAQAAAAAAAAAAAAAAAAAAAAD/2gAMAwEAAhEDEQA/ANxxy4tvGOsGAbeWP2j/ALj/AFwBI6n9T+uFWXr/AA/74TJ/zfLAeeRJ9T/DYfww14ir/wDlhHPZ30/qEbD0IO0+5Axw9Nev6gf0wEJTfMsdIpoidW8xnO8QqgKAYve1x74l/I7kL7DHZeNv/r/OMHmnuPquA6WoBsSf7+GPfvI7HHBDHpPzGPAp7H6YBVahJsP7+mPGY/sn5E44UkbKcHN+9+n/AOcAsR8fqf645at2H6j+uEiCf2v0/pjwj2b/AHf0GAXFX4fXCinDIr7fx/mMeo4G4/QHAPZwYbA+zf7R/THYb/N9B/TALYMcKPc/P/njvAGDBgwBgwYMAYSdj7f39MdNUA6j6458we38cBzI7D9P64A/92wvjyMAgT7n5f8AfHmn/N+v8sOIwMuAa6B/ZI/TbAFHVR9QcOAnv/D+mAJ8cAIg6AfLCPEc15VJ6mlm0KTpUSxjoAOuDN5xKYljvsBufh/XYdYxXOOcZqIR5jihRcG6sBVQAettSlYJsACD8SYAU3hfi6uJZmcs7FgpIjVqg0ySh0KoMHlOmPk144H4o81F1KdZYDYLKltGvTqMXDcoJPISQIIEbwfh1XMZemUFBKKqVpNVpee7Am73ddIYgEiWnvsTHZjwzmwvnBxTakGVaYQBdKkhTopsBGkLygg/hjruGj2OPGXsBjN+HeM61OqqVQQjCA1UlVLqJZdTgaZFxPQE3m144XxulWHKwmYieu8AixteN46YB5cf3/048j4/Vv5DCxHbCbU/ifpP64Dkr8fnq/jOOiPb9ThPWAYOof7f5Y5LKSZDD4iZ+s4BX5fx/pj1XjoP7+OElKdCf9v/AE4WVfc/Qf0wCuDHijHuAMGDBgEPu/8Af9jHS0YwrgwBgwYMAYMJGuPf6H+mOTm074BfEfx7iq5Wg9Z40oBuYEkhVBJ2BJAnph4tZTsR9cRHjTIGvkczTX1NRfT/AJwNSn/cBgKZk/FuVqUxXzdZGK+umgPq9SNczosQoFjebk4kOH8PXitX7zXTVk0M0abLaqYjzGH5kAsAZBMxbekeEMhTq0k8wLUy6KdKPcTVb9iQIgLfcxE7zdeJ+LVo01pu+kCkCxkBioLbe7KE2/8AUgQcBbc5xrL0CqPURSfSsjYew2GHlHMo/pYH+/4e+MH4Ln5rUyZuNb6VksutgpYDmMKwaFgmYm4i0+IPFZNHyMtWZJX8SqIXy11aSqtAGs9WHptCgmwW3xNkcg0DMPQQ7qtTRH+xjt3iJ6zGKUvhmpSZquQr02pOASF01ECzI0qBKjewhfYxiMyPAco6ldLO7juyVm7sFqXqNE9JEb4nvDNatRK5WnTbM0yHehVDLTamVI1KSbbuJAmQwsQSAEhw3x2aRRM0rjoWI5ReLOSZFtz73Fhi9ZPP06qhqbBlMX+O0jcYaZ/gtKuPxEWTvYb9dxB+JB9sVseC3yzB8lWalESkkoR2CO3/ANgPa2AvGOBTHYfTELw/jLi2apmmZjWJNM9jq/KPjb32xOA4DwoOw+mBUA2AHwx1gwBgwYMAYMGDAGDBgwCFXLgmT/AfzGEhR/db6qP/AIkYeYMA08sm149zP8p/XHnlEftH4TH6vh5gwCFCn3mfcz/DCxx7gwHzp4k4e+QztegxenTqanoVFJAFMsXhT0CtAjoQJEHEhxtaucp0q1FeYK9Motm0LTpvKg7squVKm51e2NO+0vw0M7k2AH4tIGpSPuBdPgwt8YPTGZfZVxDTSYuwCKzMO4AUAkz3Jtbv3uFYywAalUFapTCgMQKcmbK2ioSBcAnmI06o6SbP4N4JmayjNpRlKDBqFM31EcxqXI1EkC5MjUSAZnDduHtnsxWp0kNKk5DtygsASJiI0hr1CpuIxcMnxpsrkstSD0VUU2pVEqPoqBxIYgqS4tDCEmDNyQCE7leKUfKGXzaDU4eoFC2VdRa5togyAxI9NjaSy8H5yn5tbMajFTloqdRZ1WxqkKpu0apAvqYmxEVbj3GcvmtL01D0qDgNUqDS1UlTpkLBp0gBvYnQBYC9kyHFm8tCLqbglryZAKUakKQIgHpE3FyF9oZzV+VgJiYt/WPcjDrEFwzNvV0sC9gJ8xdGrrYaYuL3v8L4nBgPcGDBgDBgwYAwYMGAMGDBgDBgwYAwYMGAMGDBgDBgwHARPFOKEN5FAK9dlnSTCoptrqHePYXPwkjO38OUclQ+7ajWY6qlcgAQEGsj9obyDvK39kK6Zj/jOeahU0JKhiBJYrQQhApIB6SZESO+FmapXq1VNQaXRl16emoamKQAUECSTJXWCCBYIypmPux+9UKtRWrIgWgtPmdzoCAMQ3lBpACadUMYgbPX8PUtCtmn1OWBqOCXqOxYqXRoMRU5ASRyqLiYxPZTw1Sc+exJFImpOkDVaSCFjUfLJu0lfMABlCS5WqclWU1yhDJJYwCAAq8m0AfmImSwMScBQ6fhuvSrIEpNU2CwVJiCRrCOUMWkWnSCNMnF48M8Nbyy9VPxiWQaAiqNJKspBcFzqBJmR6QNsP24guYMDTqd6ejTJIFNhULkkDqLDsk7HFly+QRJCizEkruJO9j/AHfAMMtmCrgaSqQB7JFhM/ltEwCDAIiDiYnHhQGxwg+XNipiBHf4A3uP7kYBzgxxSYxzRPtt/DHeAMGDBgDBgwYAwYMGAMGDBgDBgwYAwE4Z8V4nTy9J61VtNNBLH+QHUk2A6zjNeJ/aWagjLqzswBC0wdKA/wDq1hcn92nER68Bp2ZzapEm7GFHUnsB1/pJwqpMX+mMp4PxpKdTzMzUarWgkFEYgAjVFOQKVJbd2YzOoTezUPHFIgKgAY7qXTUnXn1OL3mCRv1wFH8LeJXfN1DUCFmcPN7B9wJ2MX0dCjQb3s3iPKJSzGXFI6GdcwVK2WmXqmp5oN7qXY6dmkiItiieP8rToZ3L1cq6U6dcGo3lkVEFVXOvSdrgrKiBM2vizeHOJ02o+RWc5kt6m0SlJC+vTpBDMs7sCfblGAkM546y9Gm9OiyCii6AxF2d2ClzMKfUXPeGOK7nuLZviyU1o0mKpVdDmBqWmRJggCFbkF5sD0k4vLeHuHVV86nTViAYVHZdRXoEBENIiwwzzPEWymRSgyQ5ZKWXVfU6SulWG+uDoY9SCbTgEPsn4SVNerUB1DTTUmxiNTSoACkmDpAtI6zjRsMOC5DyaSp1uzHuzHUf1P6DD/AGDBgwBgwYMAYMGDAGDBgwBgwYMAYMGDAGKZ4+8UjKBCNRKuCVBjUQJ0fMEH6b3xZOK580xCL5lVp0U9QUkAgMxLGyrIk+4HUYofiTgyVC1fiCMvKwJUE0xtp5kdvLEBdVRgBI3AFwpPEs1mc/XDVm8wGAlOmCUS0nQvUzADbtMgxfBmMo1EKtMdYdUNlKNddYPPUuJgHTMXvNr47wk08u6UqyUFd18xkaaoolS7BKlgWcsOoAUDpbEl4e4dk9IDlZRQulZ00yq6SmqJJAgahGrfqBgMuzGerFgTRNdgLF0MKNwNbCIHuSOntiwDjNSoILsLaQpCqVjpoCtKjabTPYEY0fKcMyNYkUnIOkKoDsBFzyo1jM3gGRANsQ/FfAIE6RrRVZgwhape5hjAEdoIggG+AqniniJOV01aqMylXpFywrl1M6aaMAtNAogsASdjcjFdyuSDmkFqKjFhpGhjHmRpcmAANjYE8204k8/wAJbWgqo66TCuWpwFWQF0u8uYn0gk/LEpVyylRBBUm4Vg6zqLL+/MyItsbTJwELl6HECQtGolVCoPmEAaV1mnqMDWRqtqvEfAnRfBXhyjRqLWrFqlcIoV3ui8sFqZKKbgxqaTBiQSRiA4BRC1A61jSI0hdNkCqSRZ3JFNtotym2NMonUUDxJWQZBIY+oSLMpBi28GcBILVEx1HT+fwwpiByGbDVWosCHp3IuI7PTJuVO0dJjbEpla5JKm8ddj81N/mJBwDrBgwYAwYMGAMGDBgDBgwYAwYMGAMMeNZ4UaNSoTGlTFp5jZQFFySYAAuSYw6r1lQSxA6X6k2AHcntiAzecGtKj0qj1LeTTsANRgnSTZwCSWYWEheshDcUzVDImpWrUizPUUJqL1ajKpnW0kwFdjppiL7CSITzHjLKUhVqhaj5kqAV8t5aTCqASwVQSeUHfC/H+Gec1bM1xR8umNCa6b1iKazrfy0cb9+w6Yq9PI5FMzUzOWcZhghJphV8qmSNJd6gB0oB0VSSdO8YBtknfV5FYt5WYV6poqFAoso8wMoHNMAiEPqZBaSTJeGnSi/oLJa9ZefSQarFliQeYW3jfFd4xxPy6beXOqqWWvXPoZdcU2pFhKqQNQifWd4nDLh/HxVijVZtYVArIfUSq6i3NBkgEgx1FpIwGoZfiGVqlVZVpNUEpAggxJYH0wp3vfScSWTR1ny3DRGxn22PeI+ImbQc5+4tltNWo5eSqmoAJBnSAEBIABsFFgb2AJF54DxDyoW51kEj2IUA397+wv1JAHEeF0s6pDzTraTpZSQDMTPQ3/gIO8ZpmeGZjLVajVqnlKosKdxuLk1Ga/UzJI7b42zRTZmRhDD6kEEAg/L5EYzzxu6KzI+lgitzMbgCIFp3B67agbwBgIBePNRqUqeYo6lX0MNWkkkG8uDqEbGYIEkXbGjUqgqUJV183TTIUexJDLc3Kt0Ji2KhwPh6Zij5Vb1U9MahLyo323Mjbf2O85nKo4dkvPYCo40Uk8xmYKrMBuJJAF4G+kD3AWfhmYJU1q2hCqhSSYiOYlp2329vfHqcfydUkLmKDFTBiqsqfjMjGPcUzeZepUbMtUJUal/DBUh2WRSyjMZMaoJ5gFk3IDOc3S1AkI1R1ZubNVNFNVglKohkGo2QgjmIFgFEhtlEiAQdQ72v8xj2pUAEnbGQpn6vD3QrXpJTZFZ6HmM6TMOojX5ZAEBkhdpHQ2/w540TOORRSqyKsu7U9NP3UVNi3y6bDfAXEHHuEsvWVhK/Tt7RhXAGDBgwBgwYMAYMGDAVvPilVT7xXphxR1GmGtTh1HOdVrKYLn0guO81HhmbBqVM1RKtl4UclRnVObR51EOoKBHUBqfpZSWEXVpvimc0Zf7rXp1SX5JhdDoCJAZKimItJ0mBe5vUeIcWRaD5HKU0RTq891ZPw0jUAdFVghZpUa2klpMyxwDvP+KqmuoiTCgGvmWIZaYqlVZghk8oIAElR+8Zxnmd4wxpnLZGjUFAakepTV2q1gW1DzSJi0DT1jtyi3cN4Tlaz13rlzlvN101FxXbVBapVRVU0lIBChgJ1Ek2xef+LmmipRSuiaR5fkUEKAf6hAFjI/W4wGc+Ffs7r5/S+ZNXL0h3QAv3Cgwy2/Myn2xZfH32dUBRNTKUGotQUMWUqUdVFwUdxLwJDWk7k4naXiarLB6WZqLYaWooCbCSI3uRe4F7Ho9p8SfcZSVjUXcLTCRFrqJJn9LxgM08N8Rarl/JqVEqBhyg6lqQLrq0KYgiYOrbfE1wHPqtSpSQVswyEAcl+e4BPSBuTECRsLV+rnMnS4g1SK7Cq5NEaitJWaVf0sXKljIAIGxBggYnOJ596NSjRQlKdUtUcAGmrFgxK6muwBgkFjp5R3BCw53ii11pkSMzpIBQA1Auza2MBBuIueYbYiPE+QL0KtapUHmGESkDopoFGsGO4EGWBB6jpiROcp0ctSVpUs7mI5ugCqOs9zM/E2EyLv5oem3mqVKUTp0pTs5d2EiWll6kkN6tJICveGuIhKsAEstOUUtZmVbiSPzMTHby/ezjgmZpanrZriCZpmQKIQFAHgkIFnQwKkEK22kxsQy4zkq9IivVhQrqF8s6YUkn0eocxJkkm1trSWYoN5dfOUo0FJbylAqGsfLpqwgFvLK88LedQwHHEOM5GnXVQsNUs4UsiOGkBKhNQydYB9K33gEnEnmPD2UrtTPMW0qmio3mMi8oIBY6hGtTpusGwBAIz7ivC62cFTNVJQU2YEtqCBjztdjC8zAECdyNwcL57xZ5JpJTpA1wlLzHFpKsjsLQWP4a09xYHsMBfs/4Up+QQr+WDUUp1U8wLWMlWvEi4jqoxX/s+4991qVlqFxSNQLEfhKWOouQJKbwRpUTMneHOS48TkHq1aREV/ONO4A0sWqLcGBMD3BnfEx4V4OatPM1TRRzWrOwNVATKxTIAe63UyP2pwF5yb0mJamwJuDB3j26x/M4e4yXKmpw7iCiuGTL1gNr01eQohF+IlhBFyZGNZRpEi4wHuDBgwBgwYMAYMGDAMeI8JpV0C1EBAupEqyneVZYKn4YrPEPAAqsCc3mSo2RnDKBEEA6QwtaxG5xdMGAjMrwelSURTQsqwCBc9bliSTN5Ym98LmiwQCJvsSNu0lTI/XDzBgG9BAojSFJ6AyPlYYp32m8QKpRpKR+JU1MuqHdaZBCr3lysibgR3xc8zlUqLpdFdezKGH0OMh+1GilHN5RKEUgEdmCKJGpwF0gglSSH9Pb3wEV4o4cv3eowEmk+tPKAaFLQSRfljebDSBYYjeNcaNf7mEfmWnLuAosXOkASN4NpvqOJHxNkZ+6MGSZMkEJU1b67L6Spkx3PUnEd4D4eGWtUOoCxgCAQTy6SV67DoYvYHAXXgPDHFVKrEDMmTBAZaFIgorX/MdxaJ1dNZN64bTRR5dPmJMuzX5urVD+ZjtFvTAgAAUjNVfu1NaeotnK2lm3YwOUKSCswJUdbObxe7+F6TpTioSWJnYQBEQOvvJv7nAI+KeEGpRIQLJu0iC0QdwD22joO2Kr4F1oagB/DMJYeoAHS5K23Jv23mMaDnHVkZZBkREi/tfv8MUDgnFQmaenUQoHEhiIBILEkHrZt7m0k9gofGqzpFLPLVCLpKUoLOfVOgmkikajJLEiSvqm7rwvw4alzWZIZ67g6AQQAzam1RZpsD/yxEePqtRuJVmqurkKgsSVCHYLckCTJAg8x+crwYKVWCFEqUSNOmWIcBeiEqWHwnAWnjvEGqqyU0UhqnmsGO5tZe5nae/U2xN+B/EKsgy+krVQkaCNLKIBllNgS0wOwm98RvhWkHzVPuisw2J5SiMwJN9ylvf5R3FfHIo52v5yos60p6qYZkFJikkqCfxIY3NoFu4S32jcEq+WrUSxXVdVF7jSIvdpMCIJmBJjFi8EZhjk8oWfXrorPQhwIYXE2III3BB6bUfNeOKZpPUosDAMqtlBIKjzFF4BO8HdTixfZrmarnOK+kouYJSAQQWGplINpEgyOpO+5C8QZmbdsdY9xU/FPFCS1FdQAHORIkkSFDAiLQT3HzwFmObQTzLy73Fvj2x3TqhhIII7jFAAWjSB/EKgGyatXUEkUzLXmYkzJxxw7iijmy+YBcySjVLNF4OuWB5TfsGPQwGi4MNOF5wVqS1BMNNjuCDBB+BBHXbBgHeDBgwBiM4vxyllyofUWbZUUu0dWIUcq+5gYkjjH/EHiE0f+MGo4+8NWGXoQSHWn5QZQsAkeu8dScBpLeJcuF1M8DTqjSS2mJmFBkR1EjGNfaDxb7xn/NVXWh5aUwxhGBBZiwQnUY6Ai97YqaVsw5WoKVUUgAC+ioacKIPMLADYL0n3OHdDM09NTQlKoGXmYkqdMg3m4jaFi6zBjAWevxOjXA8wCnLimQbrpUgjU8gTI0xMFHJJ2l5w5KVN1YUgq0kNbXs2lgIUyCpKBPzEmdMmQIpSeHMxWquuUptVtqZAy2BsJJYAjYxv0gwY9rPmspTrUa9KtTnSJZYA9gwEEE7R9cBafs84g2YzdSu0BiWMG4GwEkiXMQLm0TtEbVTpHy4dpO5MC3W3S3cz/PGE/ZMtXzBVKTTEqCZOpryFG50ybDqemx1HjniKoE0oAH3PSBMQQTykyN5NvTJgApVqKwLhiinUEOmXcCROlt1sT+URjP6eYX75TKGpqlp5FRdXKHg2uFsQZ3IG9uvEvE2aolFCdawSeq3DWAJhjvzXlj6sO/DvBq9ZWoio1JKcebUY6mpyNQWmH9LEEG4AAM78pDNuON/42s7HUSxNRk2DC7SVJB9z3MdMOMlnQClpjSmprgqBcgC4hWIUi41Dti1+OqmVymWTKZdqggioyuFOo7DUYIPclbG04z9Fcl6xpclOC4kAAPIWxvEz0jAaz9kjCtmK+Y9NOmvk09RnmqaXYSTJhaa366vbFB8VUic1WNfUKo0GR6hqpq68nUDUJk40H7LVo0+Gkk1S7ms7+Xt+EEUqk7nRA+LOOmK34roCrn2qoxqE0aTIwCjVrAYTJiAm57s20YCHyHiKnSoqVy+oqCCx0gNeRMQY3kRfF7+zjOVVzbpWe2ZpeYwJ3zAg2a0MUm07IO2M4y2UbzHBW8cwPKRywVIIJBE79PfGgZTNs9Ba/pNCpqXSPVotpWQfVqYTc6i15AXAall1OqNc9wbN8xsR7gA23OISvkC+brKLiFeSLBioWdQ76FAEW0n5S/CuIJmKSVqZlWvDC6nZh3BG3XbCWUQefXrXYQtMRf0XaABfmMH3WOmAyzxVRzBqrlw4h6iDWVYaRMTa0QdzBsN5w+4n4EKVgC2rUGOvqAqzPLEQTA7aZvOJ7M5FXzfl00blKGCQYJIqXRRyhQB6jJnpYm/soIINwbHARfhfKtSy1NHJJA6iDHSR0PcdzgxKjBgDBgwYDxsYHRqLmsw6mGOcz1RmJBDpSSoKSKh6TOokdFA743jN1QiOxMBVLE9oEzjB/s+phM1kDWIV3BqQTYLU11Kc9izQQCe3fAbtlcslOmtNFCoqhVUWAUCAAO0Yhs/4JyFZy9TK0y5MlgNBJ7kpE/PE8GxzWqhVLHZQSethc7YBpwzg1DLhhQpLT1GW0iCx7sdyb7nCfHuIrQy1esbrSpu5G/oUtH998PcvXDqrj0soYSIsRI32xV1b70Hy7GV1mrWW0hNeulS/1AAtP5TH5hAMPs+4BUAXN5gyzLNJSI0hrmoy9HfUSR01GfZpx+qc4K9DKquqojojCANYL6nJiwDaSTvzRviU8beI6lHLN5KfiCPXp0KdwCdUECRJFpIHW1Q4N4hSrVFBauYpVagZNINOkFpoobWappnSouoCCZmYgBQmuMeHMrTqpRoZdTmGUugNZxcblmLkhb7xJ6YYeI+PplkGQylE5nMMCWqA8hrEXYrJ8wgkEoeVRAsMHFfF+TyqNRofjvWSppKLJ82JGpgQSjPAhQB6pPUdeEeCJS5qnPmHKu7mASQQSFWwRfpbYDARXBvAdNQc1xCoDUVixp/+UoUmx0xJBEwBAtvebWMv56Gs1JfKM0lYgMz09lYzMraATqkEEWN+8/w9KlaWqO9JH1BHEUwWJufzVLNIU8oEGDiS4Vnlujs1TzAzaTLHmOsAxZAFKhVub3NrBmzcIzWRdhkCXpNqIRhzJJErBa6kLpkwYjqA2K1wpagzWmtrR5saghmJIAjVYm3uIMQRjYfENEUqZamLyBo1AEk3l5JPWbQf0xXcjwhM4TQqsRUZNaFR/h3gOGOxBBt+6wIF8BA+IsqhAqafxFWxBgkARAm/xG4jrFmHB87UYxMhULSzEsoUWAEnccoO9/zCQZjIZkZigFqFTVS0qQUbTOzxANvzxsCSLQ3ya0cvVpmoOckhSZVtoKlYiRBMdQe5GsLP4ENGsxlWUatJWWC+Z6rwVksINwZ6hZAxZ85QqIho5dyrKqgB0LoRBFirqwYgGTOmQTAknFXy+co5XNsKgmlmIqoVnkqpy1GEE6SReFido2GL9xKiKtIMhmOZSCL9Opgj49umAjvCPBRRVqhqF2qEmQuhRJmAmpo+uLJitrUq0nWqWQ06jgOIjywR6i2ojeAbdRfriyYAwYMGAMGDBgIvxTlGrZPMUkGpnpOumY1SIK6uki09JxjfjDPJms1S1pop6AHjkhUa63gyBaSRuI2GN1qJI3jFX4l4OyGZqlsxlk81rlgWXzI6koRqI97j4XIVXh3HsvVy4cGooLfd1rPUIcE8qtTYMGUHcAMs9gSSJ3wx4har52VrHzKiJUIgiYXkKFhuwkX3N9yDjjM/ZXknZSGrqinUlJap8tW6kKwO/uTieyXBMtkwaioAwB1OTqczc3NhJA2ibYCP8X8cOX4dXqI4SqlPSptZ2YUlcC4iWDDpEYr/AIp43R4bRp0aakVKyedUZWbW7CFk1BLMzNAJnbr0xZUoU2FUVxaqpGgAllUlV6XBllgRIgbRAyPxLksxleI0/vVapXpHS1Ko51N5YqK4DDppcLrAgEGetg13hXC/KpURXitXdQja7qoMM6qDYAQB3JCz7J8T8NZKo7a8ulWoWZ31k6ZeP8Q9QIAVbkQIHXCGb4uHdagdlbTpp01TVUJN3gnkUgCCxnSImNQlVWNRRrqUwpJDQwNNQfygmzkibtv2AlSEdnuHZKjQqVcplaaPAAalTCk+0wBFpuRNu84q2WqOWUFlBJhmYloG5bcDliYvcCCDGLV49zwpU6eVpEhnuQo1PpFz7yZ+J7GcQ2R4VVKBlotTVBL1CRPstNng2WNTxAuFk3AO+I541GZEBaoQEU7adXOWYmyjk1REtoIAG+JjhbEWHKvcWZgJESRJGqeYgAk2DE4h+BZKoHAVqaqupRonSHcoxOtuao50CTANz8cWUZIToqVWiNTDYmLamK+lSLCSGaDfeQY8XCtluv8AiQ4BggAElbGQTqmCdR1E3nFKpSS9Ok3ltmaX4rAgGnTHN6oJJZIUgEQZ98WHxcx1D7vSamvlrqYCEZEeANO8wxIPX03m1e4TSqDM1iwXySwWm4J7BUQg820WAAAuYwCrcOYKjoVWI9NhAMjVNh3kG3w354zwynmaWkrprKFZFmdQBiEZLH1RaRcRBY4ecRrMsqtSCXCKxEhQBLtM/wCkXiZn2b8HqZM12+8vUpim0IQWVCOsnaHiSBuBFoMhE59zVpqjFiyIoLMp1C0BgAQxO6lTqkCwE4kOE8YzfDqdNa34lN1lLQuiLIUaI3IA39VpUzoeQ4ll6up8uyMhYE+WRdtIXmj0woEzcRG8jDytw1MwkVkVkvvYREW7QDv/AGQziv4jStTYLqUtEKZVk/MdLUzItJBWR3ty41LgmcStQp1KZYqyggtMnpMnf49dxbGVeOPDFOigr5WmVpUXBrGS0xLelpETCmB+YDocWvwJnGFDyk0FS00SgICo8tJWSIG9jFwvbAXjBhDKVw4lTqWSNXcix+N+uDAL4MGEMwr2Kke4IsfmLjAIZjMslamp9FQET2cXA/1Lq/2e+OeJZJHhypNSndCpAcHrBJA+RMHDXjDl6TDSVqrzovUsl+U9ZuLXvthxwl5avt/jN/8AFf7+mA8pZt5pSLMWVhEGQJDQ0ECxkX9Q3EEuc0VBTUd2AVe7bj6AE/KemPc9l9SiI1KQyzYahtJHQyQfYnEZncyF1Vm3RNCCZGtxJg9fyifY9zgIfzZzDrThmJuzXVF2VVTZmMgybBYmOrPxxw9TSakWLVgFqUjBOqqJGkgAgKygoSejG+2JHL1EotTLsAEBBJtJYEs0nuT+oHTCXD8w71KuYdYJ5aUi4T9qL3Mjfb4kKQa8EzlF1IK/i6UpxoMgISwFTWmkIs3J2gD1BcRXFPGBKvRRWSurkaKWpgQxEFdQEjT+yNJm3vPZvh+Wr03bMSxQzqV2Vl6kEoZJiJW+6jeSecvlqdOnNKiqOw0KwUGpfceZdnNpknc3OwIQlIt5Rq1JoVdMF2CsaSATyqYAJgwh2v0E4lOCVndCAlQUidTVa76q1VifzIAI2gKLDptZ1TrMlNlRArkFdMx83M2BHWxjpJEK5rM+RRNQghgsUwdkkQGN7tabxYECwuDihmQjBFAGnoIhRtJ2AA7T9S2OW0tWVajGJNQIAxqVCv52CgnTaJIjZR2LLg+Y0Uy8AMYJZtuknTYkxsDEcoMEkKpWQL5joOerpY6mhm03QF22UG4RQBc2vgGnE82DXkeY9JSgJKSy6HJcEuZaG0yIBETzYYZY0C7CmykB3qUyPRypzAoYWZ0/HVIthbgJr66xzC8jtywjKSFGiF5ZOmBEj83qbcHFeC0igZfw4q3IEAioWB1hgDPNMHqOkiQaVvD7OyikSGGqEcxTFNB66jQTcsuwljPucRlfKVcrSQsFYkGagT8L06YNgIM2UiDF5uBdKBkVJMSyrLD8i3UEDcXJjY808qmUeOOHylSiqkkBWBZh0aQCz8sG3NqM6pIMhWCM8A1SfPFbWyjQ3mH0zJGgQY7coUdAC3SzPnaknmAUCSCt5YwokGFEj03sDJk2q/h0mmlTQRVq67qrBVXsUUtNxu7QT0MYsdRxVVFTUmzOeU6TEGXU6dRFhfa46YAdEXL1FqBmVlfUDcmRzMwHYET3JEXOGfh/IORUGlKVFlSCsisUUEMaptDOR8Re5gEyWR52XopPy6sqDsYlj8e0REUWOqqGfUuompUuA5mQoAPpWYEX2FzBIWHLZ6anl0lUU0Xe4kiAAigekCQT3gCYMGHPDMnoW9pAGm1o7xafYWGw7kwD/HFWqFBZiAAJJJgfXHGZDxCaQe7AkD3gET8JGI6jwFC2uuz1371DKL7JSHIvaYLdycBHZnxMlYRlaFbNqWgvSCimuk3PmVSAY9pw+WtVprpVE1Nca2IEm3qAMyYF7zFzIxIZqkwSKRCsI0yJW3QgbA7W2mcQWeWtV5qRCVUjzcu8MrqY2aRpMKwVxAN52sEimeqFStSn5b9CrakM9mgXHYjFe4jLpRqagaQq1KjjUBBpltF+gIIHx0e+JitxAGm6TNSiULDYlT6Wj5wf3lYbRim8VpNRCUaJ5aoUC2pltL6Vm5B0sBEnSBgHtZRmMwG3o0eVTsKtWSzMvtckn8o25jyrnNk66QYh3qlQSIKoqglgLcqrLAXu95JnDbg1cHL0uUqQ5VNBDjyDJR9R6Mql2Y+ptf8ApQApimaq6j5jFQRq1nmghSZOp3IX/KzEbHAS+aopCJoMKSRTmCxA0hSeyzDH5C+qOKvFqlRtNOmpCCPMZYprpjU0EwI6SSBy2tJ4yrBq7VagCUaWkFz+eoAAEpidlJJ+MXMEllW4vKv5VMrRpkBVW7O3cn825M+3W8hLHPBIMB6sGGKhASoiYA3BMRHfaCB7xTLCo/lc5Ves2LG50ACQOUg3jvbeE4Jka7VzVzFJl8sHRqYRLCCNAJYCGJvBECxtqnM7xEIp/ECu7BFY/tuT6ReSoDNF403kyGDnN1AtRVSkahXlRAQFQKJLtfbV0NzIJKi+H1LKKvPXeahuFBiCdja9u9gL9sR3ESyUGFFXp+ZH4sqHMECFLtCmLDqN4nCa8IBnVXlxuBLATuNVhdZHT4nASVfKCpDIx1AgqXNyfod53j5HcJ5zSabKyBbJqUCNXMPy9JGmZ9OmOl3BopoHPGkAhhzaCJAIm5Nrk78022iOM506czUdQB5Gk3tKq4aD1H+JB35cBOlAGiJCgH2d7ogn2C7fvDEXm84nNTWGWCKr76mmG+Nzp0jctpEDCFLjPLTBYAiGhrkSNTdRdQxWZgEzsIw1zHDJ1kOVQLzmAECgyRqABaRbV7sRJiARy9WnTYkBRJG0aZJ5QTsTqPWBJNhthStxMz5SMJuWAMnSRvAkkm9rjltA3k8j4dDKGbVRUAwQdBX3URycsgEQeYnqAHVDg9LLAvQpedUdgF25VIkEsQQI31HefeMAnl6pZREgs21rkQdPbmChN9ib3w5y3DwrKi02UU4VSZvFvMJ2LHed+buToeZbKrTHoCsbmDMATFz1I3PsT0wvmmFSlp1vT8waVKWqQb8oZTBI9pE9CJwD2m42kEjeOh+HTHmGnBKKLRVabalE80zJ6mTM36yficGAf4b5zOJTjWyrqIVZMSxmAJ6wCfkcOMRHGsslemyVF1IVKwLGe4PQgxB6QcA8DaiQNhae5/5fzxC8dpuStagP/E0ZGiYFVIJalPWRzL7j2MR78fNKmVYVUNLQHL03UMhkEiqw0lxBPKzTG5m0gaRAFQFikCGN2A9St+9332JHUwEJ4jzfLSzdFSfNp6WXYw7KACCJ5aumdvU3thoK6ACtWEFAi05tzOiVSVIuIQISRtJA5iIkuK5Y+ZS0pCVKyVY3TzVaKiGej8rggQdBbviCzWYBQGgQVa1IuPMV1pGFOknmDuNZKkGFpe2Ab+Oc6crQd0SPO003YjmlYASNlSAwgdSvaMGXqswEo8UgoEe40hFaYD1Bq5gJVXa3NiJ4xwutmUbLrKICHaw0KAVkLHMwuSCAANjHW4ZXOU1WipOoqq2A2MaWMdWNxJ3mDuQARy/D6md0V6zBKUyAOYlRcqkdNW57gTNxiWyi1FpU6jsiq5AS8i/o0hRGkRqJmCFBmMOeIcMJpAHTSpqVaAssf2VVLKN4AM7x2jih5z1BVqM1FEEAHTqK2k2G7EdAOgvgEsvmWaqBBrIN3RTTRQSZMsxJtu0yTPthHLiSGLNyhgo25mmWXebAKCBYTcSRiWztWpU3GlTZV6mOpm38gfrhGmukkQJG7bgfMiJtbf0gxaMAxbhmYrOAjqlEBQUDMLAHYja4WCL2aTez2lUTLKy6HK6YOghzO8khQbyBe1vjhWpUtEwoM32nck9Sf/d1BItjijUBYKLEzYgk+50Dp7nlY++AiOG8QqVKxp0VOoeoOrCmUNuY7AwfjYxIAxNcQ4E1Wm1FqdM03dWPO1iImxmQQNJAIkFtpjDrIZtFqGnHMY7TIEwQtlAmQJ6thGkuZTMF2h0ZisggAJMpKmDqWYtM6jgE+FeGEpHVoplwFUuVlmG7NcyrlrzJ9K7RiSOXoqFS0KdWj1EsIIZtyx6yepk3wy4ZUzJceZanDbkS1zAjcGI+Qj3L3iUpSJDqKkWc+7AtEXjsPYYCMfI167w9RRSAAYCdZIG4X0rJnebdMSdOEJVCd79lHQKB/dvbDHLZ9lpLKu9RV0s3SSQJJ7WBJiwGEaVdiAFVhI1SdMkHcwGhbDc2AIidsA5zlcFj1AuR/AHp022gEm2JLJsrBWIGoj4m9zeJiR+g9sRlOkZXlGnpexva/W9/eDvuXtIdRsbk/u7k/Fjf4H2wEiBgwDHuA4q1AoJOwxHugqCJ0spkj4yBv0JP1BG4xIusiMQnFSEQgqxVRIKidI9xvp2uJIifyzgHCVHltSh1kggeoAx0J0sI62NogmcVDNcbGVdFqLopqTpawSnNtLCAVQiN1AEjqsF1meIVSS9Bkd106lkBtJkKZXckg8pKgkNBMCazxbMitUdayOgW7qUZyrmYZdimobgSDtpKmcBZfEvGqYBorZWVbjdeV1MfstELPQzvBxB8a4dmHRFWmwpjymoQRpASDAXUYEDTEXFzczhXw/4NoP8Ai1qxrkciLBXlXYNqA1QZuVsABuCTdstlIAiwUKg6KoEAAD2tYe1xgKhlqrkEJTdazGFFRrU0uRVgtpk6be+kbEjDpOEUqFSkHk1DDcjFZLBiY0mSTDEsWJ5TeBOJ3P1UBkjVoET+8zFYjaQFa3SemJerURebTeBAt02iLWnARWX4XpGuFSYhQNvck3Jjqb/AWw/ytEWBEhQ4E3sCuPatYlCSIF4O2wJn4WwmrFhKtpXmgxzEajcT098B7XsZJCk27kD91RcxsPck4JVFhaYVReWiT7hRJYn6/wAMc0KBvpWJ3O7H3L9+4/8AdhHOMENyBB6mZaLDfpub/sjrgEqqu+50LHT1DYkyNoEbTJKid54yGWGrQBAN9I9IUSBP7RJk3kSrH8ww7Wy6mmOg6sbwI+vzJNunNHKuS1t9zPW0gfAQPgvvOA5XK/jFkiLEG82BB+V2vtcdow4LhRczNiTH0Gw+XxwtUo6FmYPv3+PYXOEMs4LEmbd+/ae9rj90/tDAKLTO5n+B+F7/AFHzwmlMsdTECDAEzHwJG/wuL4cVHJ//ACPreP4f9hw1I/mMCIj+Uf2BgGtcTYfK03+HU+3ToBc4ToIZ0AyL6i0EkkCJ7QT1vbD42BgQSCPe+14n6fIHDfIUmUkusHTtvPYDoY/54BfMjVYmASdX+UWP1Ej/AFYXokMdrAyflYD5f3vhqlMwxO7RfsJkR3/nAtjrJVDrgfE/ujaD0Bm0X9BwEpgwYMAYhvENVkNBkcjVWp02WxDK7QZkSD2II3wYMBV/FnDUoGj5ZYS0AlpIDGCATci03nYYnaORU06AeajMY1uAzgQWADRtPed8GDATFHLrpFhtH898ccUMIiiwZlW3Qb2+mDBgIbKZVajDVsBrAm0rUeB8Lz79ZxJ5HnMte0+3bbtgwYB0o1FtVwrEAdNtyOuO0oAHvPfHuDALAYb1cpTZgzIpI2JUEib2PTBgwCzKO2PUFsGDAcVaYbfpfHtKkAIAiP5W/lgwYDs4ZVae5kzK/KTFrY9wYBdKS8thI2PW+9zf549emDuMGDAI1KI5jfYnfCOSX8Vx+yFj5/8Ab9T3wYMBI4MGD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t1.gstatic.com/images?q=tbn:ANd9GcSYhPqEdxjcBBCFddcOvALgF270oWWDlLWSIAfDXHiYMtTaf5jC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988840"/>
            <a:ext cx="3891084" cy="46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TEhQUExQWFhUWFxgYGBgYGB4aGBsaGRwgFxsaGhcZHCggHR8lHhwfIzEhJSkrLi4uGB8zODMsNygtLisBCgoKBQUFDgUFDisZExkrKysrKysrKysrKysrKysrKysrKysrKysrKysrKysrKysrKysrKysrKysrKysrKysrK//AABEIARQAtgMBIgACEQEDEQH/xAAcAAABBQEBAQAAAAAAAAAAAAAAAwQFBgcCAQj/xABBEAACAQIEBAQDBQYEBAcAAAABAhEDIQAEEjEFIkFRBhMyYXGBkQcUI0KhUmKxwdHwM3KCkhXh4vEkQ1OissLS/8QAFAEBAAAAAAAAAAAAAAAAAAAAAP/EABQRAQAAAAAAAAAAAAAAAAAAAAD/2gAMAwEAAhEDEQA/ANxxy4tvGOsGAbeWP2j/ALj/AFwBI6n9T+uFWXr/AA/74TJ/zfLAeeRJ9T/DYfww14ir/wDlhHPZ30/qEbD0IO0+5Axw9Nev6gf0wEJTfMsdIpoidW8xnO8QqgKAYve1x74l/I7kL7DHZeNv/r/OMHmnuPquA6WoBsSf7+GPfvI7HHBDHpPzGPAp7H6YBVahJsP7+mPGY/sn5E44UkbKcHN+9+n/AOcAsR8fqf645at2H6j+uEiCf2v0/pjwj2b/AHf0GAXFX4fXCinDIr7fx/mMeo4G4/QHAPZwYbA+zf7R/THYb/N9B/TALYMcKPc/P/njvAGDBgwBgwYMAYSdj7f39MdNUA6j6458we38cBzI7D9P64A/92wvjyMAgT7n5f8AfHmn/N+v8sOIwMuAa6B/ZI/TbAFHVR9QcOAnv/D+mAJ8cAIg6AfLCPEc15VJ6mlm0KTpUSxjoAOuDN5xKYljvsBufh/XYdYxXOOcZqIR5jihRcG6sBVQAettSlYJsACD8SYAU3hfi6uJZmcs7FgpIjVqg0ySh0KoMHlOmPk144H4o81F1KdZYDYLKltGvTqMXDcoJPISQIIEbwfh1XMZemUFBKKqVpNVpee7Am73ddIYgEiWnvsTHZjwzmwvnBxTakGVaYQBdKkhTopsBGkLygg/hjruGj2OPGXsBjN+HeM61OqqVQQjCA1UlVLqJZdTgaZFxPQE3m144XxulWHKwmYieu8AixteN46YB5cf3/048j4/Vv5DCxHbCbU/ifpP64Dkr8fnq/jOOiPb9ThPWAYOof7f5Y5LKSZDD4iZ+s4BX5fx/pj1XjoP7+OElKdCf9v/AE4WVfc/Qf0wCuDHijHuAMGDBgEPu/8Af9jHS0YwrgwBgwYMAYMJGuPf6H+mOTm074BfEfx7iq5Wg9Z40oBuYEkhVBJ2BJAnph4tZTsR9cRHjTIGvkczTX1NRfT/AJwNSn/cBgKZk/FuVqUxXzdZGK+umgPq9SNczosQoFjebk4kOH8PXitX7zXTVk0M0abLaqYjzGH5kAsAZBMxbekeEMhTq0k8wLUy6KdKPcTVb9iQIgLfcxE7zdeJ+LVo01pu+kCkCxkBioLbe7KE2/8AUgQcBbc5xrL0CqPURSfSsjYew2GHlHMo/pYH+/4e+MH4Ln5rUyZuNb6VksutgpYDmMKwaFgmYm4i0+IPFZNHyMtWZJX8SqIXy11aSqtAGs9WHptCgmwW3xNkcg0DMPQQ7qtTRH+xjt3iJ6zGKUvhmpSZquQr02pOASF01ECzI0qBKjewhfYxiMyPAco6ldLO7juyVm7sFqXqNE9JEb4nvDNatRK5WnTbM0yHehVDLTamVI1KSbbuJAmQwsQSAEhw3x2aRRM0rjoWI5ReLOSZFtz73Fhi9ZPP06qhqbBlMX+O0jcYaZ/gtKuPxEWTvYb9dxB+JB9sVseC3yzB8lWalESkkoR2CO3/ANgPa2AvGOBTHYfTELw/jLi2apmmZjWJNM9jq/KPjb32xOA4DwoOw+mBUA2AHwx1gwBgwYMAYMGDAGDBgwCFXLgmT/AfzGEhR/db6qP/AIkYeYMA08sm149zP8p/XHnlEftH4TH6vh5gwCFCn3mfcz/DCxx7gwHzp4k4e+QztegxenTqanoVFJAFMsXhT0CtAjoQJEHEhxtaucp0q1FeYK9Motm0LTpvKg7squVKm51e2NO+0vw0M7k2AH4tIGpSPuBdPgwt8YPTGZfZVxDTSYuwCKzMO4AUAkz3Jtbv3uFYywAalUFapTCgMQKcmbK2ioSBcAnmI06o6SbP4N4JmayjNpRlKDBqFM31EcxqXI1EkC5MjUSAZnDduHtnsxWp0kNKk5DtygsASJiI0hr1CpuIxcMnxpsrkstSD0VUU2pVEqPoqBxIYgqS4tDCEmDNyQCE7leKUfKGXzaDU4eoFC2VdRa5togyAxI9NjaSy8H5yn5tbMajFTloqdRZ1WxqkKpu0apAvqYmxEVbj3GcvmtL01D0qDgNUqDS1UlTpkLBp0gBvYnQBYC9kyHFm8tCLqbglryZAKUakKQIgHpE3FyF9oZzV+VgJiYt/WPcjDrEFwzNvV0sC9gJ8xdGrrYaYuL3v8L4nBgPcGDBgDBgwYAwYMGAMGDBgDBgwYAwYMGAMGDBgDBgwHARPFOKEN5FAK9dlnSTCoptrqHePYXPwkjO38OUclQ+7ajWY6qlcgAQEGsj9obyDvK39kK6Zj/jOeahU0JKhiBJYrQQhApIB6SZESO+FmapXq1VNQaXRl16emoamKQAUECSTJXWCCBYIypmPux+9UKtRWrIgWgtPmdzoCAMQ3lBpACadUMYgbPX8PUtCtmn1OWBqOCXqOxYqXRoMRU5ASRyqLiYxPZTw1Sc+exJFImpOkDVaSCFjUfLJu0lfMABlCS5WqclWU1yhDJJYwCAAq8m0AfmImSwMScBQ6fhuvSrIEpNU2CwVJiCRrCOUMWkWnSCNMnF48M8Nbyy9VPxiWQaAiqNJKspBcFzqBJmR6QNsP24guYMDTqd6ejTJIFNhULkkDqLDsk7HFly+QRJCizEkruJO9j/AHfAMMtmCrgaSqQB7JFhM/ltEwCDAIiDiYnHhQGxwg+XNipiBHf4A3uP7kYBzgxxSYxzRPtt/DHeAMGDBgDBgwYAwYMGAMGDBgDBgwYAwE4Z8V4nTy9J61VtNNBLH+QHUk2A6zjNeJ/aWagjLqzswBC0wdKA/wDq1hcn92nER68Bp2ZzapEm7GFHUnsB1/pJwqpMX+mMp4PxpKdTzMzUarWgkFEYgAjVFOQKVJbd2YzOoTezUPHFIgKgAY7qXTUnXn1OL3mCRv1wFH8LeJXfN1DUCFmcPN7B9wJ2MX0dCjQb3s3iPKJSzGXFI6GdcwVK2WmXqmp5oN7qXY6dmkiItiieP8rToZ3L1cq6U6dcGo3lkVEFVXOvSdrgrKiBM2vizeHOJ02o+RWc5kt6m0SlJC+vTpBDMs7sCfblGAkM546y9Gm9OiyCii6AxF2d2ClzMKfUXPeGOK7nuLZviyU1o0mKpVdDmBqWmRJggCFbkF5sD0k4vLeHuHVV86nTViAYVHZdRXoEBENIiwwzzPEWymRSgyQ5ZKWXVfU6SulWG+uDoY9SCbTgEPsn4SVNerUB1DTTUmxiNTSoACkmDpAtI6zjRsMOC5DyaSp1uzHuzHUf1P6DD/AGDBgwBgwYMAYMGDAGDBgwBgwYMAYMGDAGKZ4+8UjKBCNRKuCVBjUQJ0fMEH6b3xZOK580xCL5lVp0U9QUkAgMxLGyrIk+4HUYofiTgyVC1fiCMvKwJUE0xtp5kdvLEBdVRgBI3AFwpPEs1mc/XDVm8wGAlOmCUS0nQvUzADbtMgxfBmMo1EKtMdYdUNlKNddYPPUuJgHTMXvNr47wk08u6UqyUFd18xkaaoolS7BKlgWcsOoAUDpbEl4e4dk9IDlZRQulZ00yq6SmqJJAgahGrfqBgMuzGerFgTRNdgLF0MKNwNbCIHuSOntiwDjNSoILsLaQpCqVjpoCtKjabTPYEY0fKcMyNYkUnIOkKoDsBFzyo1jM3gGRANsQ/FfAIE6RrRVZgwhape5hjAEdoIggG+AqniniJOV01aqMylXpFywrl1M6aaMAtNAogsASdjcjFdyuSDmkFqKjFhpGhjHmRpcmAANjYE8204k8/wAJbWgqo66TCuWpwFWQF0u8uYn0gk/LEpVyylRBBUm4Vg6zqLL+/MyItsbTJwELl6HECQtGolVCoPmEAaV1mnqMDWRqtqvEfAnRfBXhyjRqLWrFqlcIoV3ui8sFqZKKbgxqaTBiQSRiA4BRC1A61jSI0hdNkCqSRZ3JFNtotym2NMonUUDxJWQZBIY+oSLMpBi28GcBILVEx1HT+fwwpiByGbDVWosCHp3IuI7PTJuVO0dJjbEpla5JKm8ddj81N/mJBwDrBgwYAwYMGAMGDBgDBgwYAwYMGAMMeNZ4UaNSoTGlTFp5jZQFFySYAAuSYw6r1lQSxA6X6k2AHcntiAzecGtKj0qj1LeTTsANRgnSTZwCSWYWEheshDcUzVDImpWrUizPUUJqL1ajKpnW0kwFdjppiL7CSITzHjLKUhVqhaj5kqAV8t5aTCqASwVQSeUHfC/H+Gec1bM1xR8umNCa6b1iKazrfy0cb9+w6Yq9PI5FMzUzOWcZhghJphV8qmSNJd6gB0oB0VSSdO8YBtknfV5FYt5WYV6poqFAoso8wMoHNMAiEPqZBaSTJeGnSi/oLJa9ZefSQarFliQeYW3jfFd4xxPy6beXOqqWWvXPoZdcU2pFhKqQNQifWd4nDLh/HxVijVZtYVArIfUSq6i3NBkgEgx1FpIwGoZfiGVqlVZVpNUEpAggxJYH0wp3vfScSWTR1ny3DRGxn22PeI+ImbQc5+4tltNWo5eSqmoAJBnSAEBIABsFFgb2AJF54DxDyoW51kEj2IUA397+wv1JAHEeF0s6pDzTraTpZSQDMTPQ3/gIO8ZpmeGZjLVajVqnlKosKdxuLk1Ga/UzJI7b42zRTZmRhDD6kEEAg/L5EYzzxu6KzI+lgitzMbgCIFp3B67agbwBgIBePNRqUqeYo6lX0MNWkkkG8uDqEbGYIEkXbGjUqgqUJV183TTIUexJDLc3Kt0Ji2KhwPh6Zij5Vb1U9MahLyo323Mjbf2O85nKo4dkvPYCo40Uk8xmYKrMBuJJAF4G+kD3AWfhmYJU1q2hCqhSSYiOYlp2329vfHqcfydUkLmKDFTBiqsqfjMjGPcUzeZepUbMtUJUal/DBUh2WRSyjMZMaoJ5gFk3IDOc3S1AkI1R1ZubNVNFNVglKohkGo2QgjmIFgFEhtlEiAQdQ72v8xj2pUAEnbGQpn6vD3QrXpJTZFZ6HmM6TMOojX5ZAEBkhdpHQ2/w540TOORRSqyKsu7U9NP3UVNi3y6bDfAXEHHuEsvWVhK/Tt7RhXAGDBgwBgwYMAYMGDAVvPilVT7xXphxR1GmGtTh1HOdVrKYLn0guO81HhmbBqVM1RKtl4UclRnVObR51EOoKBHUBqfpZSWEXVpvimc0Zf7rXp1SX5JhdDoCJAZKimItJ0mBe5vUeIcWRaD5HKU0RTq891ZPw0jUAdFVghZpUa2klpMyxwDvP+KqmuoiTCgGvmWIZaYqlVZghk8oIAElR+8Zxnmd4wxpnLZGjUFAakepTV2q1gW1DzSJi0DT1jtyi3cN4Tlaz13rlzlvN101FxXbVBapVRVU0lIBChgJ1Ek2xef+LmmipRSuiaR5fkUEKAf6hAFjI/W4wGc+Ffs7r5/S+ZNXL0h3QAv3Cgwy2/Myn2xZfH32dUBRNTKUGotQUMWUqUdVFwUdxLwJDWk7k4naXiarLB6WZqLYaWooCbCSI3uRe4F7Ho9p8SfcZSVjUXcLTCRFrqJJn9LxgM08N8Rarl/JqVEqBhyg6lqQLrq0KYgiYOrbfE1wHPqtSpSQVswyEAcl+e4BPSBuTECRsLV+rnMnS4g1SK7Cq5NEaitJWaVf0sXKljIAIGxBggYnOJ596NSjRQlKdUtUcAGmrFgxK6muwBgkFjp5R3BCw53ii11pkSMzpIBQA1Auza2MBBuIueYbYiPE+QL0KtapUHmGESkDopoFGsGO4EGWBB6jpiROcp0ctSVpUs7mI5ugCqOs9zM/E2EyLv5oem3mqVKUTp0pTs5d2EiWll6kkN6tJICveGuIhKsAEstOUUtZmVbiSPzMTHby/ezjgmZpanrZriCZpmQKIQFAHgkIFnQwKkEK22kxsQy4zkq9IivVhQrqF8s6YUkn0eocxJkkm1trSWYoN5dfOUo0FJbylAqGsfLpqwgFvLK88LedQwHHEOM5GnXVQsNUs4UsiOGkBKhNQydYB9K33gEnEnmPD2UrtTPMW0qmio3mMi8oIBY6hGtTpusGwBAIz7ivC62cFTNVJQU2YEtqCBjztdjC8zAECdyNwcL57xZ5JpJTpA1wlLzHFpKsjsLQWP4a09xYHsMBfs/4Up+QQr+WDUUp1U8wLWMlWvEi4jqoxX/s+4991qVlqFxSNQLEfhKWOouQJKbwRpUTMneHOS48TkHq1aREV/ONO4A0sWqLcGBMD3BnfEx4V4OatPM1TRRzWrOwNVATKxTIAe63UyP2pwF5yb0mJamwJuDB3j26x/M4e4yXKmpw7iCiuGTL1gNr01eQohF+IlhBFyZGNZRpEi4wHuDBgwBgwYMAYMGDAMeI8JpV0C1EBAupEqyneVZYKn4YrPEPAAqsCc3mSo2RnDKBEEA6QwtaxG5xdMGAjMrwelSURTQsqwCBc9bliSTN5Ym98LmiwQCJvsSNu0lTI/XDzBgG9BAojSFJ6AyPlYYp32m8QKpRpKR+JU1MuqHdaZBCr3lysibgR3xc8zlUqLpdFdezKGH0OMh+1GilHN5RKEUgEdmCKJGpwF0gglSSH9Pb3wEV4o4cv3eowEmk+tPKAaFLQSRfljebDSBYYjeNcaNf7mEfmWnLuAosXOkASN4NpvqOJHxNkZ+6MGSZMkEJU1b67L6Spkx3PUnEd4D4eGWtUOoCxgCAQTy6SV67DoYvYHAXXgPDHFVKrEDMmTBAZaFIgorX/MdxaJ1dNZN64bTRR5dPmJMuzX5urVD+ZjtFvTAgAAUjNVfu1NaeotnK2lm3YwOUKSCswJUdbObxe7+F6TpTioSWJnYQBEQOvvJv7nAI+KeEGpRIQLJu0iC0QdwD22joO2Kr4F1oagB/DMJYeoAHS5K23Jv23mMaDnHVkZZBkREi/tfv8MUDgnFQmaenUQoHEhiIBILEkHrZt7m0k9gofGqzpFLPLVCLpKUoLOfVOgmkikajJLEiSvqm7rwvw4alzWZIZ67g6AQQAzam1RZpsD/yxEePqtRuJVmqurkKgsSVCHYLckCTJAg8x+crwYKVWCFEqUSNOmWIcBeiEqWHwnAWnjvEGqqyU0UhqnmsGO5tZe5nae/U2xN+B/EKsgy+krVQkaCNLKIBllNgS0wOwm98RvhWkHzVPuisw2J5SiMwJN9ylvf5R3FfHIo52v5yos60p6qYZkFJikkqCfxIY3NoFu4S32jcEq+WrUSxXVdVF7jSIvdpMCIJmBJjFi8EZhjk8oWfXrorPQhwIYXE2III3BB6bUfNeOKZpPUosDAMqtlBIKjzFF4BO8HdTixfZrmarnOK+kouYJSAQQWGplINpEgyOpO+5C8QZmbdsdY9xU/FPFCS1FdQAHORIkkSFDAiLQT3HzwFmObQTzLy73Fvj2x3TqhhIII7jFAAWjSB/EKgGyatXUEkUzLXmYkzJxxw7iijmy+YBcySjVLNF4OuWB5TfsGPQwGi4MNOF5wVqS1BMNNjuCDBB+BBHXbBgHeDBgwBiM4vxyllyofUWbZUUu0dWIUcq+5gYkjjH/EHiE0f+MGo4+8NWGXoQSHWn5QZQsAkeu8dScBpLeJcuF1M8DTqjSS2mJmFBkR1EjGNfaDxb7xn/NVXWh5aUwxhGBBZiwQnUY6Ai97YqaVsw5WoKVUUgAC+ioacKIPMLADYL0n3OHdDM09NTQlKoGXmYkqdMg3m4jaFi6zBjAWevxOjXA8wCnLimQbrpUgjU8gTI0xMFHJJ2l5w5KVN1YUgq0kNbXs2lgIUyCpKBPzEmdMmQIpSeHMxWquuUptVtqZAy2BsJJYAjYxv0gwY9rPmspTrUa9KtTnSJZYA9gwEEE7R9cBafs84g2YzdSu0BiWMG4GwEkiXMQLm0TtEbVTpHy4dpO5MC3W3S3cz/PGE/ZMtXzBVKTTEqCZOpryFG50ybDqemx1HjniKoE0oAH3PSBMQQTykyN5NvTJgApVqKwLhiinUEOmXcCROlt1sT+URjP6eYX75TKGpqlp5FRdXKHg2uFsQZ3IG9uvEvE2aolFCdawSeq3DWAJhjvzXlj6sO/DvBq9ZWoio1JKcebUY6mpyNQWmH9LEEG4AAM78pDNuON/42s7HUSxNRk2DC7SVJB9z3MdMOMlnQClpjSmprgqBcgC4hWIUi41Dti1+OqmVymWTKZdqggioyuFOo7DUYIPclbG04z9Fcl6xpclOC4kAAPIWxvEz0jAaz9kjCtmK+Y9NOmvk09RnmqaXYSTJhaa366vbFB8VUic1WNfUKo0GR6hqpq68nUDUJk40H7LVo0+Gkk1S7ms7+Xt+EEUqk7nRA+LOOmK34roCrn2qoxqE0aTIwCjVrAYTJiAm57s20YCHyHiKnSoqVy+oqCCx0gNeRMQY3kRfF7+zjOVVzbpWe2ZpeYwJ3zAg2a0MUm07IO2M4y2UbzHBW8cwPKRywVIIJBE79PfGgZTNs9Ba/pNCpqXSPVotpWQfVqYTc6i15AXAall1OqNc9wbN8xsR7gA23OISvkC+brKLiFeSLBioWdQ76FAEW0n5S/CuIJmKSVqZlWvDC6nZh3BG3XbCWUQefXrXYQtMRf0XaABfmMH3WOmAyzxVRzBqrlw4h6iDWVYaRMTa0QdzBsN5w+4n4EKVgC2rUGOvqAqzPLEQTA7aZvOJ7M5FXzfl00blKGCQYJIqXRRyhQB6jJnpYm/soIINwbHARfhfKtSy1NHJJA6iDHSR0PcdzgxKjBgDBgwYDxsYHRqLmsw6mGOcz1RmJBDpSSoKSKh6TOokdFA743jN1QiOxMBVLE9oEzjB/s+phM1kDWIV3BqQTYLU11Kc9izQQCe3fAbtlcslOmtNFCoqhVUWAUCAAO0Yhs/4JyFZy9TK0y5MlgNBJ7kpE/PE8GxzWqhVLHZQSethc7YBpwzg1DLhhQpLT1GW0iCx7sdyb7nCfHuIrQy1esbrSpu5G/oUtH998PcvXDqrj0soYSIsRI32xV1b70Hy7GV1mrWW0hNeulS/1AAtP5TH5hAMPs+4BUAXN5gyzLNJSI0hrmoy9HfUSR01GfZpx+qc4K9DKquqojojCANYL6nJiwDaSTvzRviU8beI6lHLN5KfiCPXp0KdwCdUECRJFpIHW1Q4N4hSrVFBauYpVagZNINOkFpoobWappnSouoCCZmYgBQmuMeHMrTqpRoZdTmGUugNZxcblmLkhb7xJ6YYeI+PplkGQylE5nMMCWqA8hrEXYrJ8wgkEoeVRAsMHFfF+TyqNRofjvWSppKLJ82JGpgQSjPAhQB6pPUdeEeCJS5qnPmHKu7mASQQSFWwRfpbYDARXBvAdNQc1xCoDUVixp/+UoUmx0xJBEwBAtvebWMv56Gs1JfKM0lYgMz09lYzMraATqkEEWN+8/w9KlaWqO9JH1BHEUwWJufzVLNIU8oEGDiS4Vnlujs1TzAzaTLHmOsAxZAFKhVub3NrBmzcIzWRdhkCXpNqIRhzJJErBa6kLpkwYjqA2K1wpagzWmtrR5saghmJIAjVYm3uIMQRjYfENEUqZamLyBo1AEk3l5JPWbQf0xXcjwhM4TQqsRUZNaFR/h3gOGOxBBt+6wIF8BA+IsqhAqafxFWxBgkARAm/xG4jrFmHB87UYxMhULSzEsoUWAEnccoO9/zCQZjIZkZigFqFTVS0qQUbTOzxANvzxsCSLQ3ya0cvVpmoOckhSZVtoKlYiRBMdQe5GsLP4ENGsxlWUatJWWC+Z6rwVksINwZ6hZAxZ85QqIho5dyrKqgB0LoRBFirqwYgGTOmQTAknFXy+co5XNsKgmlmIqoVnkqpy1GEE6SReFido2GL9xKiKtIMhmOZSCL9Opgj49umAjvCPBRRVqhqF2qEmQuhRJmAmpo+uLJitrUq0nWqWQ06jgOIjywR6i2ojeAbdRfriyYAwYMGAMGDBgIvxTlGrZPMUkGpnpOumY1SIK6uki09JxjfjDPJms1S1pop6AHjkhUa63gyBaSRuI2GN1qJI3jFX4l4OyGZqlsxlk81rlgWXzI6koRqI97j4XIVXh3HsvVy4cGooLfd1rPUIcE8qtTYMGUHcAMs9gSSJ3wx4har52VrHzKiJUIgiYXkKFhuwkX3N9yDjjM/ZXknZSGrqinUlJap8tW6kKwO/uTieyXBMtkwaioAwB1OTqczc3NhJA2ibYCP8X8cOX4dXqI4SqlPSptZ2YUlcC4iWDDpEYr/AIp43R4bRp0aakVKyedUZWbW7CFk1BLMzNAJnbr0xZUoU2FUVxaqpGgAllUlV6XBllgRIgbRAyPxLksxleI0/vVapXpHS1Ko51N5YqK4DDppcLrAgEGetg13hXC/KpURXitXdQja7qoMM6qDYAQB3JCz7J8T8NZKo7a8ulWoWZ31k6ZeP8Q9QIAVbkQIHXCGb4uHdagdlbTpp01TVUJN3gnkUgCCxnSImNQlVWNRRrqUwpJDQwNNQfygmzkibtv2AlSEdnuHZKjQqVcplaaPAAalTCk+0wBFpuRNu84q2WqOWUFlBJhmYloG5bcDliYvcCCDGLV49zwpU6eVpEhnuQo1PpFz7yZ+J7GcQ2R4VVKBlotTVBL1CRPstNng2WNTxAuFk3AO+I541GZEBaoQEU7adXOWYmyjk1REtoIAG+JjhbEWHKvcWZgJESRJGqeYgAk2DE4h+BZKoHAVqaqupRonSHcoxOtuao50CTANz8cWUZIToqVWiNTDYmLamK+lSLCSGaDfeQY8XCtluv8AiQ4BggAElbGQTqmCdR1E3nFKpSS9Ok3ltmaX4rAgGnTHN6oJJZIUgEQZ98WHxcx1D7vSamvlrqYCEZEeANO8wxIPX03m1e4TSqDM1iwXySwWm4J7BUQg820WAAAuYwCrcOYKjoVWI9NhAMjVNh3kG3w354zwynmaWkrprKFZFmdQBiEZLH1RaRcRBY4ecRrMsqtSCXCKxEhQBLtM/wCkXiZn2b8HqZM12+8vUpim0IQWVCOsnaHiSBuBFoMhE59zVpqjFiyIoLMp1C0BgAQxO6lTqkCwE4kOE8YzfDqdNa34lN1lLQuiLIUaI3IA39VpUzoeQ4ll6up8uyMhYE+WRdtIXmj0woEzcRG8jDytw1MwkVkVkvvYREW7QDv/AGQziv4jStTYLqUtEKZVk/MdLUzItJBWR3ty41LgmcStQp1KZYqyggtMnpMnf49dxbGVeOPDFOigr5WmVpUXBrGS0xLelpETCmB+YDocWvwJnGFDyk0FS00SgICo8tJWSIG9jFwvbAXjBhDKVw4lTqWSNXcix+N+uDAL4MGEMwr2Kke4IsfmLjAIZjMslamp9FQET2cXA/1Lq/2e+OeJZJHhypNSndCpAcHrBJA+RMHDXjDl6TDSVqrzovUsl+U9ZuLXvthxwl5avt/jN/8AFf7+mA8pZt5pSLMWVhEGQJDQ0ECxkX9Q3EEuc0VBTUd2AVe7bj6AE/KemPc9l9SiI1KQyzYahtJHQyQfYnEZncyF1Vm3RNCCZGtxJg9fyifY9zgIfzZzDrThmJuzXVF2VVTZmMgybBYmOrPxxw9TSakWLVgFqUjBOqqJGkgAgKygoSejG+2JHL1EotTLsAEBBJtJYEs0nuT+oHTCXD8w71KuYdYJ5aUi4T9qL3Mjfb4kKQa8EzlF1IK/i6UpxoMgISwFTWmkIs3J2gD1BcRXFPGBKvRRWSurkaKWpgQxEFdQEjT+yNJm3vPZvh+Wr03bMSxQzqV2Vl6kEoZJiJW+6jeSecvlqdOnNKiqOw0KwUGpfceZdnNpknc3OwIQlIt5Rq1JoVdMF2CsaSATyqYAJgwh2v0E4lOCVndCAlQUidTVa76q1VifzIAI2gKLDptZ1TrMlNlRArkFdMx83M2BHWxjpJEK5rM+RRNQghgsUwdkkQGN7tabxYECwuDihmQjBFAGnoIhRtJ2AA7T9S2OW0tWVajGJNQIAxqVCv52CgnTaJIjZR2LLg+Y0Uy8AMYJZtuknTYkxsDEcoMEkKpWQL5joOerpY6mhm03QF22UG4RQBc2vgGnE82DXkeY9JSgJKSy6HJcEuZaG0yIBETzYYZY0C7CmykB3qUyPRypzAoYWZ0/HVIthbgJr66xzC8jtywjKSFGiF5ZOmBEj83qbcHFeC0igZfw4q3IEAioWB1hgDPNMHqOkiQaVvD7OyikSGGqEcxTFNB66jQTcsuwljPucRlfKVcrSQsFYkGagT8L06YNgIM2UiDF5uBdKBkVJMSyrLD8i3UEDcXJjY808qmUeOOHylSiqkkBWBZh0aQCz8sG3NqM6pIMhWCM8A1SfPFbWyjQ3mH0zJGgQY7coUdAC3SzPnaknmAUCSCt5YwokGFEj03sDJk2q/h0mmlTQRVq67qrBVXsUUtNxu7QT0MYsdRxVVFTUmzOeU6TEGXU6dRFhfa46YAdEXL1FqBmVlfUDcmRzMwHYET3JEXOGfh/IORUGlKVFlSCsisUUEMaptDOR8Re5gEyWR52XopPy6sqDsYlj8e0REUWOqqGfUuompUuA5mQoAPpWYEX2FzBIWHLZ6anl0lUU0Xe4kiAAigekCQT3gCYMGHPDMnoW9pAGm1o7xafYWGw7kwD/HFWqFBZiAAJJJgfXHGZDxCaQe7AkD3gET8JGI6jwFC2uuz1371DKL7JSHIvaYLdycBHZnxMlYRlaFbNqWgvSCimuk3PmVSAY9pw+WtVprpVE1Nca2IEm3qAMyYF7zFzIxIZqkwSKRCsI0yJW3QgbA7W2mcQWeWtV5qRCVUjzcu8MrqY2aRpMKwVxAN52sEimeqFStSn5b9CrakM9mgXHYjFe4jLpRqagaQq1KjjUBBpltF+gIIHx0e+JitxAGm6TNSiULDYlT6Wj5wf3lYbRim8VpNRCUaJ5aoUC2pltL6Vm5B0sBEnSBgHtZRmMwG3o0eVTsKtWSzMvtckn8o25jyrnNk66QYh3qlQSIKoqglgLcqrLAXu95JnDbg1cHL0uUqQ5VNBDjyDJR9R6Mql2Y+ptf8ApQApimaq6j5jFQRq1nmghSZOp3IX/KzEbHAS+aopCJoMKSRTmCxA0hSeyzDH5C+qOKvFqlRtNOmpCCPMZYprpjU0EwI6SSBy2tJ4yrBq7VagCUaWkFz+eoAAEpidlJJ+MXMEllW4vKv5VMrRpkBVW7O3cn825M+3W8hLHPBIMB6sGGKhASoiYA3BMRHfaCB7xTLCo/lc5Ves2LG50ACQOUg3jvbeE4Jka7VzVzFJl8sHRqYRLCCNAJYCGJvBECxtqnM7xEIp/ECu7BFY/tuT6ReSoDNF403kyGDnN1AtRVSkahXlRAQFQKJLtfbV0NzIJKi+H1LKKvPXeahuFBiCdja9u9gL9sR3ESyUGFFXp+ZH4sqHMECFLtCmLDqN4nCa8IBnVXlxuBLATuNVhdZHT4nASVfKCpDIx1AgqXNyfod53j5HcJ5zSabKyBbJqUCNXMPy9JGmZ9OmOl3BopoHPGkAhhzaCJAIm5Nrk78022iOM506czUdQB5Gk3tKq4aD1H+JB35cBOlAGiJCgH2d7ogn2C7fvDEXm84nNTWGWCKr76mmG+Nzp0jctpEDCFLjPLTBYAiGhrkSNTdRdQxWZgEzsIw1zHDJ1kOVQLzmAECgyRqABaRbV7sRJiARy9WnTYkBRJG0aZJ5QTsTqPWBJNhthStxMz5SMJuWAMnSRvAkkm9rjltA3k8j4dDKGbVRUAwQdBX3URycsgEQeYnqAHVDg9LLAvQpedUdgF25VIkEsQQI31HefeMAnl6pZREgs21rkQdPbmChN9ib3w5y3DwrKi02UU4VSZvFvMJ2LHed+buToeZbKrTHoCsbmDMATFz1I3PsT0wvmmFSlp1vT8waVKWqQb8oZTBI9pE9CJwD2m42kEjeOh+HTHmGnBKKLRVabalE80zJ6mTM36yficGAf4b5zOJTjWyrqIVZMSxmAJ6wCfkcOMRHGsslemyVF1IVKwLGe4PQgxB6QcA8DaiQNhae5/5fzxC8dpuStagP/E0ZGiYFVIJalPWRzL7j2MR78fNKmVYVUNLQHL03UMhkEiqw0lxBPKzTG5m0gaRAFQFikCGN2A9St+9332JHUwEJ4jzfLSzdFSfNp6WXYw7KACCJ5aumdvU3thoK6ACtWEFAi05tzOiVSVIuIQISRtJA5iIkuK5Y+ZS0pCVKyVY3TzVaKiGej8rggQdBbviCzWYBQGgQVa1IuPMV1pGFOknmDuNZKkGFpe2Ab+Oc6crQd0SPO003YjmlYASNlSAwgdSvaMGXqswEo8UgoEe40hFaYD1Bq5gJVXa3NiJ4xwutmUbLrKICHaw0KAVkLHMwuSCAANjHW4ZXOU1WipOoqq2A2MaWMdWNxJ3mDuQARy/D6md0V6zBKUyAOYlRcqkdNW57gTNxiWyi1FpU6jsiq5AS8i/o0hRGkRqJmCFBmMOeIcMJpAHTSpqVaAssf2VVLKN4AM7x2jih5z1BVqM1FEEAHTqK2k2G7EdAOgvgEsvmWaqBBrIN3RTTRQSZMsxJtu0yTPthHLiSGLNyhgo25mmWXebAKCBYTcSRiWztWpU3GlTZV6mOpm38gfrhGmukkQJG7bgfMiJtbf0gxaMAxbhmYrOAjqlEBQUDMLAHYja4WCL2aTez2lUTLKy6HK6YOghzO8khQbyBe1vjhWpUtEwoM32nck9Sf/d1BItjijUBYKLEzYgk+50Dp7nlY++AiOG8QqVKxp0VOoeoOrCmUNuY7AwfjYxIAxNcQ4E1Wm1FqdM03dWPO1iImxmQQNJAIkFtpjDrIZtFqGnHMY7TIEwQtlAmQJ6thGkuZTMF2h0ZisggAJMpKmDqWYtM6jgE+FeGEpHVoplwFUuVlmG7NcyrlrzJ9K7RiSOXoqFS0KdWj1EsIIZtyx6yepk3wy4ZUzJceZanDbkS1zAjcGI+Qj3L3iUpSJDqKkWc+7AtEXjsPYYCMfI167w9RRSAAYCdZIG4X0rJnebdMSdOEJVCd79lHQKB/dvbDHLZ9lpLKu9RV0s3SSQJJ7WBJiwGEaVdiAFVhI1SdMkHcwGhbDc2AIidsA5zlcFj1AuR/AHp022gEm2JLJsrBWIGoj4m9zeJiR+g9sRlOkZXlGnpexva/W9/eDvuXtIdRsbk/u7k/Fjf4H2wEiBgwDHuA4q1AoJOwxHugqCJ0spkj4yBv0JP1BG4xIusiMQnFSEQgqxVRIKidI9xvp2uJIifyzgHCVHltSh1kggeoAx0J0sI62NogmcVDNcbGVdFqLopqTpawSnNtLCAVQiN1AEjqsF1meIVSS9Bkd106lkBtJkKZXckg8pKgkNBMCazxbMitUdayOgW7qUZyrmYZdimobgSDtpKmcBZfEvGqYBorZWVbjdeV1MfstELPQzvBxB8a4dmHRFWmwpjymoQRpASDAXUYEDTEXFzczhXw/4NoP8Ai1qxrkciLBXlXYNqA1QZuVsABuCTdstlIAiwUKg6KoEAAD2tYe1xgKhlqrkEJTdazGFFRrU0uRVgtpk6be+kbEjDpOEUqFSkHk1DDcjFZLBiY0mSTDEsWJ5TeBOJ3P1UBkjVoET+8zFYjaQFa3SemJerURebTeBAt02iLWnARWX4XpGuFSYhQNvck3Jjqb/AWw/ytEWBEhQ4E3sCuPatYlCSIF4O2wJn4WwmrFhKtpXmgxzEajcT098B7XsZJCk27kD91RcxsPck4JVFhaYVReWiT7hRJYn6/wAMc0KBvpWJ3O7H3L9+4/8AdhHOMENyBB6mZaLDfpub/sjrgEqqu+50LHT1DYkyNoEbTJKid54yGWGrQBAN9I9IUSBP7RJk3kSrH8ww7Wy6mmOg6sbwI+vzJNunNHKuS1t9zPW0gfAQPgvvOA5XK/jFkiLEG82BB+V2vtcdow4LhRczNiTH0Gw+XxwtUo6FmYPv3+PYXOEMs4LEmbd+/ae9rj90/tDAKLTO5n+B+F7/AFHzwmlMsdTECDAEzHwJG/wuL4cVHJ//ACPreP4f9hw1I/mMCIj+Uf2BgGtcTYfK03+HU+3ToBc4ToIZ0AyL6i0EkkCJ7QT1vbD42BgQSCPe+14n6fIHDfIUmUkusHTtvPYDoY/54BfMjVYmASdX+UWP1Ej/AFYXokMdrAyflYD5f3vhqlMwxO7RfsJkR3/nAtjrJVDrgfE/ujaD0Bm0X9BwEpgwYMAYhvENVkNBkcjVWp02WxDK7QZkSD2II3wYMBV/FnDUoGj5ZYS0AlpIDGCATci03nYYnaORU06AeajMY1uAzgQWADRtPed8GDATFHLrpFhtH898ccUMIiiwZlW3Qb2+mDBgIbKZVajDVsBrAm0rUeB8Lz79ZxJ5HnMte0+3bbtgwYB0o1FtVwrEAdNtyOuO0oAHvPfHuDALAYb1cpTZgzIpI2JUEib2PTBgwCzKO2PUFsGDAcVaYbfpfHtKkAIAiP5W/lgwYDs4ZVae5kzK/KTFrY9wYBdKS8thI2PW+9zf549emDuMGDAI1KI5jfYnfCOSX8Vx+yFj5/8Ab9T3wYMBI4MGD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QUExQWFhUWFxgYGBgYGB4aGBsaGRwgFxsaGhcZHCggHR8lHhwfIzEhJSkrLi4uGB8zODMsNygtLisBCgoKBQUFDgUFDisZExkrKysrKysrKysrKysrKysrKysrKysrKysrKysrKysrKysrKysrKysrKysrKysrKysrK//AABEIARQAtgMBIgACEQEDEQH/xAAcAAABBQEBAQAAAAAAAAAAAAAAAwQFBgcCAQj/xABBEAACAQIEBAQDBQYEBAcAAAABAhEDIQAEEjEFIkFRBhMyYXGBkQcUI0KhUmKxwdHwM3KCkhXh4vEkQ1OissLS/8QAFAEBAAAAAAAAAAAAAAAAAAAAAP/EABQRAQAAAAAAAAAAAAAAAAAAAAD/2gAMAwEAAhEDEQA/ANxxy4tvGOsGAbeWP2j/ALj/AFwBI6n9T+uFWXr/AA/74TJ/zfLAeeRJ9T/DYfww14ir/wDlhHPZ30/qEbD0IO0+5Axw9Nev6gf0wEJTfMsdIpoidW8xnO8QqgKAYve1x74l/I7kL7DHZeNv/r/OMHmnuPquA6WoBsSf7+GPfvI7HHBDHpPzGPAp7H6YBVahJsP7+mPGY/sn5E44UkbKcHN+9+n/AOcAsR8fqf645at2H6j+uEiCf2v0/pjwj2b/AHf0GAXFX4fXCinDIr7fx/mMeo4G4/QHAPZwYbA+zf7R/THYb/N9B/TALYMcKPc/P/njvAGDBgwBgwYMAYSdj7f39MdNUA6j6458we38cBzI7D9P64A/92wvjyMAgT7n5f8AfHmn/N+v8sOIwMuAa6B/ZI/TbAFHVR9QcOAnv/D+mAJ8cAIg6AfLCPEc15VJ6mlm0KTpUSxjoAOuDN5xKYljvsBufh/XYdYxXOOcZqIR5jihRcG6sBVQAettSlYJsACD8SYAU3hfi6uJZmcs7FgpIjVqg0ySh0KoMHlOmPk144H4o81F1KdZYDYLKltGvTqMXDcoJPISQIIEbwfh1XMZemUFBKKqVpNVpee7Am73ddIYgEiWnvsTHZjwzmwvnBxTakGVaYQBdKkhTopsBGkLygg/hjruGj2OPGXsBjN+HeM61OqqVQQjCA1UlVLqJZdTgaZFxPQE3m144XxulWHKwmYieu8AixteN46YB5cf3/048j4/Vv5DCxHbCbU/ifpP64Dkr8fnq/jOOiPb9ThPWAYOof7f5Y5LKSZDD4iZ+s4BX5fx/pj1XjoP7+OElKdCf9v/AE4WVfc/Qf0wCuDHijHuAMGDBgEPu/8Af9jHS0YwrgwBgwYMAYMJGuPf6H+mOTm074BfEfx7iq5Wg9Z40oBuYEkhVBJ2BJAnph4tZTsR9cRHjTIGvkczTX1NRfT/AJwNSn/cBgKZk/FuVqUxXzdZGK+umgPq9SNczosQoFjebk4kOH8PXitX7zXTVk0M0abLaqYjzGH5kAsAZBMxbekeEMhTq0k8wLUy6KdKPcTVb9iQIgLfcxE7zdeJ+LVo01pu+kCkCxkBioLbe7KE2/8AUgQcBbc5xrL0CqPURSfSsjYew2GHlHMo/pYH+/4e+MH4Ln5rUyZuNb6VksutgpYDmMKwaFgmYm4i0+IPFZNHyMtWZJX8SqIXy11aSqtAGs9WHptCgmwW3xNkcg0DMPQQ7qtTRH+xjt3iJ6zGKUvhmpSZquQr02pOASF01ECzI0qBKjewhfYxiMyPAco6ldLO7juyVm7sFqXqNE9JEb4nvDNatRK5WnTbM0yHehVDLTamVI1KSbbuJAmQwsQSAEhw3x2aRRM0rjoWI5ReLOSZFtz73Fhi9ZPP06qhqbBlMX+O0jcYaZ/gtKuPxEWTvYb9dxB+JB9sVseC3yzB8lWalESkkoR2CO3/ANgPa2AvGOBTHYfTELw/jLi2apmmZjWJNM9jq/KPjb32xOA4DwoOw+mBUA2AHwx1gwBgwYMAYMGDAGDBgwCFXLgmT/AfzGEhR/db6qP/AIkYeYMA08sm149zP8p/XHnlEftH4TH6vh5gwCFCn3mfcz/DCxx7gwHzp4k4e+QztegxenTqanoVFJAFMsXhT0CtAjoQJEHEhxtaucp0q1FeYK9Motm0LTpvKg7squVKm51e2NO+0vw0M7k2AH4tIGpSPuBdPgwt8YPTGZfZVxDTSYuwCKzMO4AUAkz3Jtbv3uFYywAalUFapTCgMQKcmbK2ioSBcAnmI06o6SbP4N4JmayjNpRlKDBqFM31EcxqXI1EkC5MjUSAZnDduHtnsxWp0kNKk5DtygsASJiI0hr1CpuIxcMnxpsrkstSD0VUU2pVEqPoqBxIYgqS4tDCEmDNyQCE7leKUfKGXzaDU4eoFC2VdRa5togyAxI9NjaSy8H5yn5tbMajFTloqdRZ1WxqkKpu0apAvqYmxEVbj3GcvmtL01D0qDgNUqDS1UlTpkLBp0gBvYnQBYC9kyHFm8tCLqbglryZAKUakKQIgHpE3FyF9oZzV+VgJiYt/WPcjDrEFwzNvV0sC9gJ8xdGrrYaYuL3v8L4nBgPcGDBgDBgwYAwYMGAMGDBgDBgwYAwYMGAMGDBgDBgwHARPFOKEN5FAK9dlnSTCoptrqHePYXPwkjO38OUclQ+7ajWY6qlcgAQEGsj9obyDvK39kK6Zj/jOeahU0JKhiBJYrQQhApIB6SZESO+FmapXq1VNQaXRl16emoamKQAUECSTJXWCCBYIypmPux+9UKtRWrIgWgtPmdzoCAMQ3lBpACadUMYgbPX8PUtCtmn1OWBqOCXqOxYqXRoMRU5ASRyqLiYxPZTw1Sc+exJFImpOkDVaSCFjUfLJu0lfMABlCS5WqclWU1yhDJJYwCAAq8m0AfmImSwMScBQ6fhuvSrIEpNU2CwVJiCRrCOUMWkWnSCNMnF48M8Nbyy9VPxiWQaAiqNJKspBcFzqBJmR6QNsP24guYMDTqd6ejTJIFNhULkkDqLDsk7HFly+QRJCizEkruJO9j/AHfAMMtmCrgaSqQB7JFhM/ltEwCDAIiDiYnHhQGxwg+XNipiBHf4A3uP7kYBzgxxSYxzRPtt/DHeAMGDBgDBgwYAwYMGAMGDBgDBgwYAwE4Z8V4nTy9J61VtNNBLH+QHUk2A6zjNeJ/aWagjLqzswBC0wdKA/wDq1hcn92nER68Bp2ZzapEm7GFHUnsB1/pJwqpMX+mMp4PxpKdTzMzUarWgkFEYgAjVFOQKVJbd2YzOoTezUPHFIgKgAY7qXTUnXn1OL3mCRv1wFH8LeJXfN1DUCFmcPN7B9wJ2MX0dCjQb3s3iPKJSzGXFI6GdcwVK2WmXqmp5oN7qXY6dmkiItiieP8rToZ3L1cq6U6dcGo3lkVEFVXOvSdrgrKiBM2vizeHOJ02o+RWc5kt6m0SlJC+vTpBDMs7sCfblGAkM546y9Gm9OiyCii6AxF2d2ClzMKfUXPeGOK7nuLZviyU1o0mKpVdDmBqWmRJggCFbkF5sD0k4vLeHuHVV86nTViAYVHZdRXoEBENIiwwzzPEWymRSgyQ5ZKWXVfU6SulWG+uDoY9SCbTgEPsn4SVNerUB1DTTUmxiNTSoACkmDpAtI6zjRsMOC5DyaSp1uzHuzHUf1P6DD/AGDBgwBgwYMAYMGDAGDBgwBgwYMAYMGDAGKZ4+8UjKBCNRKuCVBjUQJ0fMEH6b3xZOK580xCL5lVp0U9QUkAgMxLGyrIk+4HUYofiTgyVC1fiCMvKwJUE0xtp5kdvLEBdVRgBI3AFwpPEs1mc/XDVm8wGAlOmCUS0nQvUzADbtMgxfBmMo1EKtMdYdUNlKNddYPPUuJgHTMXvNr47wk08u6UqyUFd18xkaaoolS7BKlgWcsOoAUDpbEl4e4dk9IDlZRQulZ00yq6SmqJJAgahGrfqBgMuzGerFgTRNdgLF0MKNwNbCIHuSOntiwDjNSoILsLaQpCqVjpoCtKjabTPYEY0fKcMyNYkUnIOkKoDsBFzyo1jM3gGRANsQ/FfAIE6RrRVZgwhape5hjAEdoIggG+AqniniJOV01aqMylXpFywrl1M6aaMAtNAogsASdjcjFdyuSDmkFqKjFhpGhjHmRpcmAANjYE8204k8/wAJbWgqo66TCuWpwFWQF0u8uYn0gk/LEpVyylRBBUm4Vg6zqLL+/MyItsbTJwELl6HECQtGolVCoPmEAaV1mnqMDWRqtqvEfAnRfBXhyjRqLWrFqlcIoV3ui8sFqZKKbgxqaTBiQSRiA4BRC1A61jSI0hdNkCqSRZ3JFNtotym2NMonUUDxJWQZBIY+oSLMpBi28GcBILVEx1HT+fwwpiByGbDVWosCHp3IuI7PTJuVO0dJjbEpla5JKm8ddj81N/mJBwDrBgwYAwYMGAMGDBgDBgwYAwYMGAMMeNZ4UaNSoTGlTFp5jZQFFySYAAuSYw6r1lQSxA6X6k2AHcntiAzecGtKj0qj1LeTTsANRgnSTZwCSWYWEheshDcUzVDImpWrUizPUUJqL1ajKpnW0kwFdjppiL7CSITzHjLKUhVqhaj5kqAV8t5aTCqASwVQSeUHfC/H+Gec1bM1xR8umNCa6b1iKazrfy0cb9+w6Yq9PI5FMzUzOWcZhghJphV8qmSNJd6gB0oB0VSSdO8YBtknfV5FYt5WYV6poqFAoso8wMoHNMAiEPqZBaSTJeGnSi/oLJa9ZefSQarFliQeYW3jfFd4xxPy6beXOqqWWvXPoZdcU2pFhKqQNQifWd4nDLh/HxVijVZtYVArIfUSq6i3NBkgEgx1FpIwGoZfiGVqlVZVpNUEpAggxJYH0wp3vfScSWTR1ny3DRGxn22PeI+ImbQc5+4tltNWo5eSqmoAJBnSAEBIABsFFgb2AJF54DxDyoW51kEj2IUA397+wv1JAHEeF0s6pDzTraTpZSQDMTPQ3/gIO8ZpmeGZjLVajVqnlKosKdxuLk1Ga/UzJI7b42zRTZmRhDD6kEEAg/L5EYzzxu6KzI+lgitzMbgCIFp3B67agbwBgIBePNRqUqeYo6lX0MNWkkkG8uDqEbGYIEkXbGjUqgqUJV183TTIUexJDLc3Kt0Ji2KhwPh6Zij5Vb1U9MahLyo323Mjbf2O85nKo4dkvPYCo40Uk8xmYKrMBuJJAF4G+kD3AWfhmYJU1q2hCqhSSYiOYlp2329vfHqcfydUkLmKDFTBiqsqfjMjGPcUzeZepUbMtUJUal/DBUh2WRSyjMZMaoJ5gFk3IDOc3S1AkI1R1ZubNVNFNVglKohkGo2QgjmIFgFEhtlEiAQdQ72v8xj2pUAEnbGQpn6vD3QrXpJTZFZ6HmM6TMOojX5ZAEBkhdpHQ2/w540TOORRSqyKsu7U9NP3UVNi3y6bDfAXEHHuEsvWVhK/Tt7RhXAGDBgwBgwYMAYMGDAVvPilVT7xXphxR1GmGtTh1HOdVrKYLn0guO81HhmbBqVM1RKtl4UclRnVObR51EOoKBHUBqfpZSWEXVpvimc0Zf7rXp1SX5JhdDoCJAZKimItJ0mBe5vUeIcWRaD5HKU0RTq891ZPw0jUAdFVghZpUa2klpMyxwDvP+KqmuoiTCgGvmWIZaYqlVZghk8oIAElR+8Zxnmd4wxpnLZGjUFAakepTV2q1gW1DzSJi0DT1jtyi3cN4Tlaz13rlzlvN101FxXbVBapVRVU0lIBChgJ1Ek2xef+LmmipRSuiaR5fkUEKAf6hAFjI/W4wGc+Ffs7r5/S+ZNXL0h3QAv3Cgwy2/Myn2xZfH32dUBRNTKUGotQUMWUqUdVFwUdxLwJDWk7k4naXiarLB6WZqLYaWooCbCSI3uRe4F7Ho9p8SfcZSVjUXcLTCRFrqJJn9LxgM08N8Rarl/JqVEqBhyg6lqQLrq0KYgiYOrbfE1wHPqtSpSQVswyEAcl+e4BPSBuTECRsLV+rnMnS4g1SK7Cq5NEaitJWaVf0sXKljIAIGxBggYnOJ596NSjRQlKdUtUcAGmrFgxK6muwBgkFjp5R3BCw53ii11pkSMzpIBQA1Auza2MBBuIueYbYiPE+QL0KtapUHmGESkDopoFGsGO4EGWBB6jpiROcp0ctSVpUs7mI5ugCqOs9zM/E2EyLv5oem3mqVKUTp0pTs5d2EiWll6kkN6tJICveGuIhKsAEstOUUtZmVbiSPzMTHby/ezjgmZpanrZriCZpmQKIQFAHgkIFnQwKkEK22kxsQy4zkq9IivVhQrqF8s6YUkn0eocxJkkm1trSWYoN5dfOUo0FJbylAqGsfLpqwgFvLK88LedQwHHEOM5GnXVQsNUs4UsiOGkBKhNQydYB9K33gEnEnmPD2UrtTPMW0qmio3mMi8oIBY6hGtTpusGwBAIz7ivC62cFTNVJQU2YEtqCBjztdjC8zAECdyNwcL57xZ5JpJTpA1wlLzHFpKsjsLQWP4a09xYHsMBfs/4Up+QQr+WDUUp1U8wLWMlWvEi4jqoxX/s+4991qVlqFxSNQLEfhKWOouQJKbwRpUTMneHOS48TkHq1aREV/ONO4A0sWqLcGBMD3BnfEx4V4OatPM1TRRzWrOwNVATKxTIAe63UyP2pwF5yb0mJamwJuDB3j26x/M4e4yXKmpw7iCiuGTL1gNr01eQohF+IlhBFyZGNZRpEi4wHuDBgwBgwYMAYMGDAMeI8JpV0C1EBAupEqyneVZYKn4YrPEPAAqsCc3mSo2RnDKBEEA6QwtaxG5xdMGAjMrwelSURTQsqwCBc9bliSTN5Ym98LmiwQCJvsSNu0lTI/XDzBgG9BAojSFJ6AyPlYYp32m8QKpRpKR+JU1MuqHdaZBCr3lysibgR3xc8zlUqLpdFdezKGH0OMh+1GilHN5RKEUgEdmCKJGpwF0gglSSH9Pb3wEV4o4cv3eowEmk+tPKAaFLQSRfljebDSBYYjeNcaNf7mEfmWnLuAosXOkASN4NpvqOJHxNkZ+6MGSZMkEJU1b67L6Spkx3PUnEd4D4eGWtUOoCxgCAQTy6SV67DoYvYHAXXgPDHFVKrEDMmTBAZaFIgorX/MdxaJ1dNZN64bTRR5dPmJMuzX5urVD+ZjtFvTAgAAUjNVfu1NaeotnK2lm3YwOUKSCswJUdbObxe7+F6TpTioSWJnYQBEQOvvJv7nAI+KeEGpRIQLJu0iC0QdwD22joO2Kr4F1oagB/DMJYeoAHS5K23Jv23mMaDnHVkZZBkREi/tfv8MUDgnFQmaenUQoHEhiIBILEkHrZt7m0k9gofGqzpFLPLVCLpKUoLOfVOgmkikajJLEiSvqm7rwvw4alzWZIZ67g6AQQAzam1RZpsD/yxEePqtRuJVmqurkKgsSVCHYLckCTJAg8x+crwYKVWCFEqUSNOmWIcBeiEqWHwnAWnjvEGqqyU0UhqnmsGO5tZe5nae/U2xN+B/EKsgy+krVQkaCNLKIBllNgS0wOwm98RvhWkHzVPuisw2J5SiMwJN9ylvf5R3FfHIo52v5yos60p6qYZkFJikkqCfxIY3NoFu4S32jcEq+WrUSxXVdVF7jSIvdpMCIJmBJjFi8EZhjk8oWfXrorPQhwIYXE2III3BB6bUfNeOKZpPUosDAMqtlBIKjzFF4BO8HdTixfZrmarnOK+kouYJSAQQWGplINpEgyOpO+5C8QZmbdsdY9xU/FPFCS1FdQAHORIkkSFDAiLQT3HzwFmObQTzLy73Fvj2x3TqhhIII7jFAAWjSB/EKgGyatXUEkUzLXmYkzJxxw7iijmy+YBcySjVLNF4OuWB5TfsGPQwGi4MNOF5wVqS1BMNNjuCDBB+BBHXbBgHeDBgwBiM4vxyllyofUWbZUUu0dWIUcq+5gYkjjH/EHiE0f+MGo4+8NWGXoQSHWn5QZQsAkeu8dScBpLeJcuF1M8DTqjSS2mJmFBkR1EjGNfaDxb7xn/NVXWh5aUwxhGBBZiwQnUY6Ai97YqaVsw5WoKVUUgAC+ioacKIPMLADYL0n3OHdDM09NTQlKoGXmYkqdMg3m4jaFi6zBjAWevxOjXA8wCnLimQbrpUgjU8gTI0xMFHJJ2l5w5KVN1YUgq0kNbXs2lgIUyCpKBPzEmdMmQIpSeHMxWquuUptVtqZAy2BsJJYAjYxv0gwY9rPmspTrUa9KtTnSJZYA9gwEEE7R9cBafs84g2YzdSu0BiWMG4GwEkiXMQLm0TtEbVTpHy4dpO5MC3W3S3cz/PGE/ZMtXzBVKTTEqCZOpryFG50ybDqemx1HjniKoE0oAH3PSBMQQTykyN5NvTJgApVqKwLhiinUEOmXcCROlt1sT+URjP6eYX75TKGpqlp5FRdXKHg2uFsQZ3IG9uvEvE2aolFCdawSeq3DWAJhjvzXlj6sO/DvBq9ZWoio1JKcebUY6mpyNQWmH9LEEG4AAM78pDNuON/42s7HUSxNRk2DC7SVJB9z3MdMOMlnQClpjSmprgqBcgC4hWIUi41Dti1+OqmVymWTKZdqggioyuFOo7DUYIPclbG04z9Fcl6xpclOC4kAAPIWxvEz0jAaz9kjCtmK+Y9NOmvk09RnmqaXYSTJhaa366vbFB8VUic1WNfUKo0GR6hqpq68nUDUJk40H7LVo0+Gkk1S7ms7+Xt+EEUqk7nRA+LOOmK34roCrn2qoxqE0aTIwCjVrAYTJiAm57s20YCHyHiKnSoqVy+oqCCx0gNeRMQY3kRfF7+zjOVVzbpWe2ZpeYwJ3zAg2a0MUm07IO2M4y2UbzHBW8cwPKRywVIIJBE79PfGgZTNs9Ba/pNCpqXSPVotpWQfVqYTc6i15AXAall1OqNc9wbN8xsR7gA23OISvkC+brKLiFeSLBioWdQ76FAEW0n5S/CuIJmKSVqZlWvDC6nZh3BG3XbCWUQefXrXYQtMRf0XaABfmMH3WOmAyzxVRzBqrlw4h6iDWVYaRMTa0QdzBsN5w+4n4EKVgC2rUGOvqAqzPLEQTA7aZvOJ7M5FXzfl00blKGCQYJIqXRRyhQB6jJnpYm/soIINwbHARfhfKtSy1NHJJA6iDHSR0PcdzgxKjBgDBgwYDxsYHRqLmsw6mGOcz1RmJBDpSSoKSKh6TOokdFA743jN1QiOxMBVLE9oEzjB/s+phM1kDWIV3BqQTYLU11Kc9izQQCe3fAbtlcslOmtNFCoqhVUWAUCAAO0Yhs/4JyFZy9TK0y5MlgNBJ7kpE/PE8GxzWqhVLHZQSethc7YBpwzg1DLhhQpLT1GW0iCx7sdyb7nCfHuIrQy1esbrSpu5G/oUtH998PcvXDqrj0soYSIsRI32xV1b70Hy7GV1mrWW0hNeulS/1AAtP5TH5hAMPs+4BUAXN5gyzLNJSI0hrmoy9HfUSR01GfZpx+qc4K9DKquqojojCANYL6nJiwDaSTvzRviU8beI6lHLN5KfiCPXp0KdwCdUECRJFpIHW1Q4N4hSrVFBauYpVagZNINOkFpoobWappnSouoCCZmYgBQmuMeHMrTqpRoZdTmGUugNZxcblmLkhb7xJ6YYeI+PplkGQylE5nMMCWqA8hrEXYrJ8wgkEoeVRAsMHFfF+TyqNRofjvWSppKLJ82JGpgQSjPAhQB6pPUdeEeCJS5qnPmHKu7mASQQSFWwRfpbYDARXBvAdNQc1xCoDUVixp/+UoUmx0xJBEwBAtvebWMv56Gs1JfKM0lYgMz09lYzMraATqkEEWN+8/w9KlaWqO9JH1BHEUwWJufzVLNIU8oEGDiS4Vnlujs1TzAzaTLHmOsAxZAFKhVub3NrBmzcIzWRdhkCXpNqIRhzJJErBa6kLpkwYjqA2K1wpagzWmtrR5saghmJIAjVYm3uIMQRjYfENEUqZamLyBo1AEk3l5JPWbQf0xXcjwhM4TQqsRUZNaFR/h3gOGOxBBt+6wIF8BA+IsqhAqafxFWxBgkARAm/xG4jrFmHB87UYxMhULSzEsoUWAEnccoO9/zCQZjIZkZigFqFTVS0qQUbTOzxANvzxsCSLQ3ya0cvVpmoOckhSZVtoKlYiRBMdQe5GsLP4ENGsxlWUatJWWC+Z6rwVksINwZ6hZAxZ85QqIho5dyrKqgB0LoRBFirqwYgGTOmQTAknFXy+co5XNsKgmlmIqoVnkqpy1GEE6SReFido2GL9xKiKtIMhmOZSCL9Opgj49umAjvCPBRRVqhqF2qEmQuhRJmAmpo+uLJitrUq0nWqWQ06jgOIjywR6i2ojeAbdRfriyYAwYMGAMGDBgIvxTlGrZPMUkGpnpOumY1SIK6uki09JxjfjDPJms1S1pop6AHjkhUa63gyBaSRuI2GN1qJI3jFX4l4OyGZqlsxlk81rlgWXzI6koRqI97j4XIVXh3HsvVy4cGooLfd1rPUIcE8qtTYMGUHcAMs9gSSJ3wx4har52VrHzKiJUIgiYXkKFhuwkX3N9yDjjM/ZXknZSGrqinUlJap8tW6kKwO/uTieyXBMtkwaioAwB1OTqczc3NhJA2ibYCP8X8cOX4dXqI4SqlPSptZ2YUlcC4iWDDpEYr/AIp43R4bRp0aakVKyedUZWbW7CFk1BLMzNAJnbr0xZUoU2FUVxaqpGgAllUlV6XBllgRIgbRAyPxLksxleI0/vVapXpHS1Ko51N5YqK4DDppcLrAgEGetg13hXC/KpURXitXdQja7qoMM6qDYAQB3JCz7J8T8NZKo7a8ulWoWZ31k6ZeP8Q9QIAVbkQIHXCGb4uHdagdlbTpp01TVUJN3gnkUgCCxnSImNQlVWNRRrqUwpJDQwNNQfygmzkibtv2AlSEdnuHZKjQqVcplaaPAAalTCk+0wBFpuRNu84q2WqOWUFlBJhmYloG5bcDliYvcCCDGLV49zwpU6eVpEhnuQo1PpFz7yZ+J7GcQ2R4VVKBlotTVBL1CRPstNng2WNTxAuFk3AO+I541GZEBaoQEU7adXOWYmyjk1REtoIAG+JjhbEWHKvcWZgJESRJGqeYgAk2DE4h+BZKoHAVqaqupRonSHcoxOtuao50CTANz8cWUZIToqVWiNTDYmLamK+lSLCSGaDfeQY8XCtluv8AiQ4BggAElbGQTqmCdR1E3nFKpSS9Ok3ltmaX4rAgGnTHN6oJJZIUgEQZ98WHxcx1D7vSamvlrqYCEZEeANO8wxIPX03m1e4TSqDM1iwXySwWm4J7BUQg820WAAAuYwCrcOYKjoVWI9NhAMjVNh3kG3w354zwynmaWkrprKFZFmdQBiEZLH1RaRcRBY4ecRrMsqtSCXCKxEhQBLtM/wCkXiZn2b8HqZM12+8vUpim0IQWVCOsnaHiSBuBFoMhE59zVpqjFiyIoLMp1C0BgAQxO6lTqkCwE4kOE8YzfDqdNa34lN1lLQuiLIUaI3IA39VpUzoeQ4ll6up8uyMhYE+WRdtIXmj0woEzcRG8jDytw1MwkVkVkvvYREW7QDv/AGQziv4jStTYLqUtEKZVk/MdLUzItJBWR3ty41LgmcStQp1KZYqyggtMnpMnf49dxbGVeOPDFOigr5WmVpUXBrGS0xLelpETCmB+YDocWvwJnGFDyk0FS00SgICo8tJWSIG9jFwvbAXjBhDKVw4lTqWSNXcix+N+uDAL4MGEMwr2Kke4IsfmLjAIZjMslamp9FQET2cXA/1Lq/2e+OeJZJHhypNSndCpAcHrBJA+RMHDXjDl6TDSVqrzovUsl+U9ZuLXvthxwl5avt/jN/8AFf7+mA8pZt5pSLMWVhEGQJDQ0ECxkX9Q3EEuc0VBTUd2AVe7bj6AE/KemPc9l9SiI1KQyzYahtJHQyQfYnEZncyF1Vm3RNCCZGtxJg9fyifY9zgIfzZzDrThmJuzXVF2VVTZmMgybBYmOrPxxw9TSakWLVgFqUjBOqqJGkgAgKygoSejG+2JHL1EotTLsAEBBJtJYEs0nuT+oHTCXD8w71KuYdYJ5aUi4T9qL3Mjfb4kKQa8EzlF1IK/i6UpxoMgISwFTWmkIs3J2gD1BcRXFPGBKvRRWSurkaKWpgQxEFdQEjT+yNJm3vPZvh+Wr03bMSxQzqV2Vl6kEoZJiJW+6jeSecvlqdOnNKiqOw0KwUGpfceZdnNpknc3OwIQlIt5Rq1JoVdMF2CsaSATyqYAJgwh2v0E4lOCVndCAlQUidTVa76q1VifzIAI2gKLDptZ1TrMlNlRArkFdMx83M2BHWxjpJEK5rM+RRNQghgsUwdkkQGN7tabxYECwuDihmQjBFAGnoIhRtJ2AA7T9S2OW0tWVajGJNQIAxqVCv52CgnTaJIjZR2LLg+Y0Uy8AMYJZtuknTYkxsDEcoMEkKpWQL5joOerpY6mhm03QF22UG4RQBc2vgGnE82DXkeY9JSgJKSy6HJcEuZaG0yIBETzYYZY0C7CmykB3qUyPRypzAoYWZ0/HVIthbgJr66xzC8jtywjKSFGiF5ZOmBEj83qbcHFeC0igZfw4q3IEAioWB1hgDPNMHqOkiQaVvD7OyikSGGqEcxTFNB66jQTcsuwljPucRlfKVcrSQsFYkGagT8L06YNgIM2UiDF5uBdKBkVJMSyrLD8i3UEDcXJjY808qmUeOOHylSiqkkBWBZh0aQCz8sG3NqM6pIMhWCM8A1SfPFbWyjQ3mH0zJGgQY7coUdAC3SzPnaknmAUCSCt5YwokGFEj03sDJk2q/h0mmlTQRVq67qrBVXsUUtNxu7QT0MYsdRxVVFTUmzOeU6TEGXU6dRFhfa46YAdEXL1FqBmVlfUDcmRzMwHYET3JEXOGfh/IORUGlKVFlSCsisUUEMaptDOR8Re5gEyWR52XopPy6sqDsYlj8e0REUWOqqGfUuompUuA5mQoAPpWYEX2FzBIWHLZ6anl0lUU0Xe4kiAAigekCQT3gCYMGHPDMnoW9pAGm1o7xafYWGw7kwD/HFWqFBZiAAJJJgfXHGZDxCaQe7AkD3gET8JGI6jwFC2uuz1371DKL7JSHIvaYLdycBHZnxMlYRlaFbNqWgvSCimuk3PmVSAY9pw+WtVprpVE1Nca2IEm3qAMyYF7zFzIxIZqkwSKRCsI0yJW3QgbA7W2mcQWeWtV5qRCVUjzcu8MrqY2aRpMKwVxAN52sEimeqFStSn5b9CrakM9mgXHYjFe4jLpRqagaQq1KjjUBBpltF+gIIHx0e+JitxAGm6TNSiULDYlT6Wj5wf3lYbRim8VpNRCUaJ5aoUC2pltL6Vm5B0sBEnSBgHtZRmMwG3o0eVTsKtWSzMvtckn8o25jyrnNk66QYh3qlQSIKoqglgLcqrLAXu95JnDbg1cHL0uUqQ5VNBDjyDJR9R6Mql2Y+ptf8ApQApimaq6j5jFQRq1nmghSZOp3IX/KzEbHAS+aopCJoMKSRTmCxA0hSeyzDH5C+qOKvFqlRtNOmpCCPMZYprpjU0EwI6SSBy2tJ4yrBq7VagCUaWkFz+eoAAEpidlJJ+MXMEllW4vKv5VMrRpkBVW7O3cn825M+3W8hLHPBIMB6sGGKhASoiYA3BMRHfaCB7xTLCo/lc5Ves2LG50ACQOUg3jvbeE4Jka7VzVzFJl8sHRqYRLCCNAJYCGJvBECxtqnM7xEIp/ECu7BFY/tuT6ReSoDNF403kyGDnN1AtRVSkahXlRAQFQKJLtfbV0NzIJKi+H1LKKvPXeahuFBiCdja9u9gL9sR3ESyUGFFXp+ZH4sqHMECFLtCmLDqN4nCa8IBnVXlxuBLATuNVhdZHT4nASVfKCpDIx1AgqXNyfod53j5HcJ5zSabKyBbJqUCNXMPy9JGmZ9OmOl3BopoHPGkAhhzaCJAIm5Nrk78022iOM506czUdQB5Gk3tKq4aD1H+JB35cBOlAGiJCgH2d7ogn2C7fvDEXm84nNTWGWCKr76mmG+Nzp0jctpEDCFLjPLTBYAiGhrkSNTdRdQxWZgEzsIw1zHDJ1kOVQLzmAECgyRqABaRbV7sRJiARy9WnTYkBRJG0aZJ5QTsTqPWBJNhthStxMz5SMJuWAMnSRvAkkm9rjltA3k8j4dDKGbVRUAwQdBX3URycsgEQeYnqAHVDg9LLAvQpedUdgF25VIkEsQQI31HefeMAnl6pZREgs21rkQdPbmChN9ib3w5y3DwrKi02UU4VSZvFvMJ2LHed+buToeZbKrTHoCsbmDMATFz1I3PsT0wvmmFSlp1vT8waVKWqQb8oZTBI9pE9CJwD2m42kEjeOh+HTHmGnBKKLRVabalE80zJ6mTM36yficGAf4b5zOJTjWyrqIVZMSxmAJ6wCfkcOMRHGsslemyVF1IVKwLGe4PQgxB6QcA8DaiQNhae5/5fzxC8dpuStagP/E0ZGiYFVIJalPWRzL7j2MR78fNKmVYVUNLQHL03UMhkEiqw0lxBPKzTG5m0gaRAFQFikCGN2A9St+9332JHUwEJ4jzfLSzdFSfNp6WXYw7KACCJ5aumdvU3thoK6ACtWEFAi05tzOiVSVIuIQISRtJA5iIkuK5Y+ZS0pCVKyVY3TzVaKiGej8rggQdBbviCzWYBQGgQVa1IuPMV1pGFOknmDuNZKkGFpe2Ab+Oc6crQd0SPO003YjmlYASNlSAwgdSvaMGXqswEo8UgoEe40hFaYD1Bq5gJVXa3NiJ4xwutmUbLrKICHaw0KAVkLHMwuSCAANjHW4ZXOU1WipOoqq2A2MaWMdWNxJ3mDuQARy/D6md0V6zBKUyAOYlRcqkdNW57gTNxiWyi1FpU6jsiq5AS8i/o0hRGkRqJmCFBmMOeIcMJpAHTSpqVaAssf2VVLKN4AM7x2jih5z1BVqM1FEEAHTqK2k2G7EdAOgvgEsvmWaqBBrIN3RTTRQSZMsxJtu0yTPthHLiSGLNyhgo25mmWXebAKCBYTcSRiWztWpU3GlTZV6mOpm38gfrhGmukkQJG7bgfMiJtbf0gxaMAxbhmYrOAjqlEBQUDMLAHYja4WCL2aTez2lUTLKy6HK6YOghzO8khQbyBe1vjhWpUtEwoM32nck9Sf/d1BItjijUBYKLEzYgk+50Dp7nlY++AiOG8QqVKxp0VOoeoOrCmUNuY7AwfjYxIAxNcQ4E1Wm1FqdM03dWPO1iImxmQQNJAIkFtpjDrIZtFqGnHMY7TIEwQtlAmQJ6thGkuZTMF2h0ZisggAJMpKmDqWYtM6jgE+FeGEpHVoplwFUuVlmG7NcyrlrzJ9K7RiSOXoqFS0KdWj1EsIIZtyx6yepk3wy4ZUzJceZanDbkS1zAjcGI+Qj3L3iUpSJDqKkWc+7AtEXjsPYYCMfI167w9RRSAAYCdZIG4X0rJnebdMSdOEJVCd79lHQKB/dvbDHLZ9lpLKu9RV0s3SSQJJ7WBJiwGEaVdiAFVhI1SdMkHcwGhbDc2AIidsA5zlcFj1AuR/AHp022gEm2JLJsrBWIGoj4m9zeJiR+g9sRlOkZXlGnpexva/W9/eDvuXtIdRsbk/u7k/Fjf4H2wEiBgwDHuA4q1AoJOwxHugqCJ0spkj4yBv0JP1BG4xIusiMQnFSEQgqxVRIKidI9xvp2uJIifyzgHCVHltSh1kggeoAx0J0sI62NogmcVDNcbGVdFqLopqTpawSnNtLCAVQiN1AEjqsF1meIVSS9Bkd106lkBtJkKZXckg8pKgkNBMCazxbMitUdayOgW7qUZyrmYZdimobgSDtpKmcBZfEvGqYBorZWVbjdeV1MfstELPQzvBxB8a4dmHRFWmwpjymoQRpASDAXUYEDTEXFzczhXw/4NoP8Ai1qxrkciLBXlXYNqA1QZuVsABuCTdstlIAiwUKg6KoEAAD2tYe1xgKhlqrkEJTdazGFFRrU0uRVgtpk6be+kbEjDpOEUqFSkHk1DDcjFZLBiY0mSTDEsWJ5TeBOJ3P1UBkjVoET+8zFYjaQFa3SemJerURebTeBAt02iLWnARWX4XpGuFSYhQNvck3Jjqb/AWw/ytEWBEhQ4E3sCuPatYlCSIF4O2wJn4WwmrFhKtpXmgxzEajcT098B7XsZJCk27kD91RcxsPck4JVFhaYVReWiT7hRJYn6/wAMc0KBvpWJ3O7H3L9+4/8AdhHOMENyBB6mZaLDfpub/sjrgEqqu+50LHT1DYkyNoEbTJKid54yGWGrQBAN9I9IUSBP7RJk3kSrH8ww7Wy6mmOg6sbwI+vzJNunNHKuS1t9zPW0gfAQPgvvOA5XK/jFkiLEG82BB+V2vtcdow4LhRczNiTH0Gw+XxwtUo6FmYPv3+PYXOEMs4LEmbd+/ae9rj90/tDAKLTO5n+B+F7/AFHzwmlMsdTECDAEzHwJG/wuL4cVHJ//ACPreP4f9hw1I/mMCIj+Uf2BgGtcTYfK03+HU+3ToBc4ToIZ0AyL6i0EkkCJ7QT1vbD42BgQSCPe+14n6fIHDfIUmUkusHTtvPYDoY/54BfMjVYmASdX+UWP1Ej/AFYXokMdrAyflYD5f3vhqlMwxO7RfsJkR3/nAtjrJVDrgfE/ujaD0Bm0X9BwEpgwYMAYhvENVkNBkcjVWp02WxDK7QZkSD2II3wYMBV/FnDUoGj5ZYS0AlpIDGCATci03nYYnaORU06AeajMY1uAzgQWADRtPed8GDATFHLrpFhtH898ccUMIiiwZlW3Qb2+mDBgIbKZVajDVsBrAm0rUeB8Lz79ZxJ5HnMte0+3bbtgwYB0o1FtVwrEAdNtyOuO0oAHvPfHuDALAYb1cpTZgzIpI2JUEib2PTBgwCzKO2PUFsGDAcVaYbfpfHtKkAIAiP5W/lgwYDs4ZVae5kzK/KTFrY9wYBdKS8thI2PW+9zf549emDuMGDAI1KI5jfYnfCOSX8Vx+yFj5/8Ab9T3wYMBI4MGD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TEhQUExQWFhUWFxgYGBgYGB4aGBsaGRwgFxsaGhcZHCggHR8lHhwfIzEhJSkrLi4uGB8zODMsNygtLisBCgoKBQUFDgUFDisZExkrKysrKysrKysrKysrKysrKysrKysrKysrKysrKysrKysrKysrKysrKysrKysrKysrK//AABEIARQAtgMBIgACEQEDEQH/xAAcAAABBQEBAQAAAAAAAAAAAAAAAwQFBgcCAQj/xABBEAACAQIEBAQDBQYEBAcAAAABAhEDIQAEEjEFIkFRBhMyYXGBkQcUI0KhUmKxwdHwM3KCkhXh4vEkQ1OissLS/8QAFAEBAAAAAAAAAAAAAAAAAAAAAP/EABQRAQAAAAAAAAAAAAAAAAAAAAD/2gAMAwEAAhEDEQA/ANxxy4tvGOsGAbeWP2j/ALj/AFwBI6n9T+uFWXr/AA/74TJ/zfLAeeRJ9T/DYfww14ir/wDlhHPZ30/qEbD0IO0+5Axw9Nev6gf0wEJTfMsdIpoidW8xnO8QqgKAYve1x74l/I7kL7DHZeNv/r/OMHmnuPquA6WoBsSf7+GPfvI7HHBDHpPzGPAp7H6YBVahJsP7+mPGY/sn5E44UkbKcHN+9+n/AOcAsR8fqf645at2H6j+uEiCf2v0/pjwj2b/AHf0GAXFX4fXCinDIr7fx/mMeo4G4/QHAPZwYbA+zf7R/THYb/N9B/TALYMcKPc/P/njvAGDBgwBgwYMAYSdj7f39MdNUA6j6458we38cBzI7D9P64A/92wvjyMAgT7n5f8AfHmn/N+v8sOIwMuAa6B/ZI/TbAFHVR9QcOAnv/D+mAJ8cAIg6AfLCPEc15VJ6mlm0KTpUSxjoAOuDN5xKYljvsBufh/XYdYxXOOcZqIR5jihRcG6sBVQAettSlYJsACD8SYAU3hfi6uJZmcs7FgpIjVqg0ySh0KoMHlOmPk144H4o81F1KdZYDYLKltGvTqMXDcoJPISQIIEbwfh1XMZemUFBKKqVpNVpee7Am73ddIYgEiWnvsTHZjwzmwvnBxTakGVaYQBdKkhTopsBGkLygg/hjruGj2OPGXsBjN+HeM61OqqVQQjCA1UlVLqJZdTgaZFxPQE3m144XxulWHKwmYieu8AixteN46YB5cf3/048j4/Vv5DCxHbCbU/ifpP64Dkr8fnq/jOOiPb9ThPWAYOof7f5Y5LKSZDD4iZ+s4BX5fx/pj1XjoP7+OElKdCf9v/AE4WVfc/Qf0wCuDHijHuAMGDBgEPu/8Af9jHS0YwrgwBgwYMAYMJGuPf6H+mOTm074BfEfx7iq5Wg9Z40oBuYEkhVBJ2BJAnph4tZTsR9cRHjTIGvkczTX1NRfT/AJwNSn/cBgKZk/FuVqUxXzdZGK+umgPq9SNczosQoFjebk4kOH8PXitX7zXTVk0M0abLaqYjzGH5kAsAZBMxbekeEMhTq0k8wLUy6KdKPcTVb9iQIgLfcxE7zdeJ+LVo01pu+kCkCxkBioLbe7KE2/8AUgQcBbc5xrL0CqPURSfSsjYew2GHlHMo/pYH+/4e+MH4Ln5rUyZuNb6VksutgpYDmMKwaFgmYm4i0+IPFZNHyMtWZJX8SqIXy11aSqtAGs9WHptCgmwW3xNkcg0DMPQQ7qtTRH+xjt3iJ6zGKUvhmpSZquQr02pOASF01ECzI0qBKjewhfYxiMyPAco6ldLO7juyVm7sFqXqNE9JEb4nvDNatRK5WnTbM0yHehVDLTamVI1KSbbuJAmQwsQSAEhw3x2aRRM0rjoWI5ReLOSZFtz73Fhi9ZPP06qhqbBlMX+O0jcYaZ/gtKuPxEWTvYb9dxB+JB9sVseC3yzB8lWalESkkoR2CO3/ANgPa2AvGOBTHYfTELw/jLi2apmmZjWJNM9jq/KPjb32xOA4DwoOw+mBUA2AHwx1gwBgwYMAYMGDAGDBgwCFXLgmT/AfzGEhR/db6qP/AIkYeYMA08sm149zP8p/XHnlEftH4TH6vh5gwCFCn3mfcz/DCxx7gwHzp4k4e+QztegxenTqanoVFJAFMsXhT0CtAjoQJEHEhxtaucp0q1FeYK9Motm0LTpvKg7squVKm51e2NO+0vw0M7k2AH4tIGpSPuBdPgwt8YPTGZfZVxDTSYuwCKzMO4AUAkz3Jtbv3uFYywAalUFapTCgMQKcmbK2ioSBcAnmI06o6SbP4N4JmayjNpRlKDBqFM31EcxqXI1EkC5MjUSAZnDduHtnsxWp0kNKk5DtygsASJiI0hr1CpuIxcMnxpsrkstSD0VUU2pVEqPoqBxIYgqS4tDCEmDNyQCE7leKUfKGXzaDU4eoFC2VdRa5togyAxI9NjaSy8H5yn5tbMajFTloqdRZ1WxqkKpu0apAvqYmxEVbj3GcvmtL01D0qDgNUqDS1UlTpkLBp0gBvYnQBYC9kyHFm8tCLqbglryZAKUakKQIgHpE3FyF9oZzV+VgJiYt/WPcjDrEFwzNvV0sC9gJ8xdGrrYaYuL3v8L4nBgPcGDBgDBgwYAwYMGAMGDBgDBgwYAwYMGAMGDBgDBgwHARPFOKEN5FAK9dlnSTCoptrqHePYXPwkjO38OUclQ+7ajWY6qlcgAQEGsj9obyDvK39kK6Zj/jOeahU0JKhiBJYrQQhApIB6SZESO+FmapXq1VNQaXRl16emoamKQAUECSTJXWCCBYIypmPux+9UKtRWrIgWgtPmdzoCAMQ3lBpACadUMYgbPX8PUtCtmn1OWBqOCXqOxYqXRoMRU5ASRyqLiYxPZTw1Sc+exJFImpOkDVaSCFjUfLJu0lfMABlCS5WqclWU1yhDJJYwCAAq8m0AfmImSwMScBQ6fhuvSrIEpNU2CwVJiCRrCOUMWkWnSCNMnF48M8Nbyy9VPxiWQaAiqNJKspBcFzqBJmR6QNsP24guYMDTqd6ejTJIFNhULkkDqLDsk7HFly+QRJCizEkruJO9j/AHfAMMtmCrgaSqQB7JFhM/ltEwCDAIiDiYnHhQGxwg+XNipiBHf4A3uP7kYBzgxxSYxzRPtt/DHeAMGDBgDBgwYAwYMGAMGDBgDBgwYAwE4Z8V4nTy9J61VtNNBLH+QHUk2A6zjNeJ/aWagjLqzswBC0wdKA/wDq1hcn92nER68Bp2ZzapEm7GFHUnsB1/pJwqpMX+mMp4PxpKdTzMzUarWgkFEYgAjVFOQKVJbd2YzOoTezUPHFIgKgAY7qXTUnXn1OL3mCRv1wFH8LeJXfN1DUCFmcPN7B9wJ2MX0dCjQb3s3iPKJSzGXFI6GdcwVK2WmXqmp5oN7qXY6dmkiItiieP8rToZ3L1cq6U6dcGo3lkVEFVXOvSdrgrKiBM2vizeHOJ02o+RWc5kt6m0SlJC+vTpBDMs7sCfblGAkM546y9Gm9OiyCii6AxF2d2ClzMKfUXPeGOK7nuLZviyU1o0mKpVdDmBqWmRJggCFbkF5sD0k4vLeHuHVV86nTViAYVHZdRXoEBENIiwwzzPEWymRSgyQ5ZKWXVfU6SulWG+uDoY9SCbTgEPsn4SVNerUB1DTTUmxiNTSoACkmDpAtI6zjRsMOC5DyaSp1uzHuzHUf1P6DD/AGDBgwBgwYMAYMGDAGDBgwBgwYMAYMGDAGKZ4+8UjKBCNRKuCVBjUQJ0fMEH6b3xZOK580xCL5lVp0U9QUkAgMxLGyrIk+4HUYofiTgyVC1fiCMvKwJUE0xtp5kdvLEBdVRgBI3AFwpPEs1mc/XDVm8wGAlOmCUS0nQvUzADbtMgxfBmMo1EKtMdYdUNlKNddYPPUuJgHTMXvNr47wk08u6UqyUFd18xkaaoolS7BKlgWcsOoAUDpbEl4e4dk9IDlZRQulZ00yq6SmqJJAgahGrfqBgMuzGerFgTRNdgLF0MKNwNbCIHuSOntiwDjNSoILsLaQpCqVjpoCtKjabTPYEY0fKcMyNYkUnIOkKoDsBFzyo1jM3gGRANsQ/FfAIE6RrRVZgwhape5hjAEdoIggG+AqniniJOV01aqMylXpFywrl1M6aaMAtNAogsASdjcjFdyuSDmkFqKjFhpGhjHmRpcmAANjYE8204k8/wAJbWgqo66TCuWpwFWQF0u8uYn0gk/LEpVyylRBBUm4Vg6zqLL+/MyItsbTJwELl6HECQtGolVCoPmEAaV1mnqMDWRqtqvEfAnRfBXhyjRqLWrFqlcIoV3ui8sFqZKKbgxqaTBiQSRiA4BRC1A61jSI0hdNkCqSRZ3JFNtotym2NMonUUDxJWQZBIY+oSLMpBi28GcBILVEx1HT+fwwpiByGbDVWosCHp3IuI7PTJuVO0dJjbEpla5JKm8ddj81N/mJBwDrBgwYAwYMGAMGDBgDBgwYAwYMGAMMeNZ4UaNSoTGlTFp5jZQFFySYAAuSYw6r1lQSxA6X6k2AHcntiAzecGtKj0qj1LeTTsANRgnSTZwCSWYWEheshDcUzVDImpWrUizPUUJqL1ajKpnW0kwFdjppiL7CSITzHjLKUhVqhaj5kqAV8t5aTCqASwVQSeUHfC/H+Gec1bM1xR8umNCa6b1iKazrfy0cb9+w6Yq9PI5FMzUzOWcZhghJphV8qmSNJd6gB0oB0VSSdO8YBtknfV5FYt5WYV6poqFAoso8wMoHNMAiEPqZBaSTJeGnSi/oLJa9ZefSQarFliQeYW3jfFd4xxPy6beXOqqWWvXPoZdcU2pFhKqQNQifWd4nDLh/HxVijVZtYVArIfUSq6i3NBkgEgx1FpIwGoZfiGVqlVZVpNUEpAggxJYH0wp3vfScSWTR1ny3DRGxn22PeI+ImbQc5+4tltNWo5eSqmoAJBnSAEBIABsFFgb2AJF54DxDyoW51kEj2IUA397+wv1JAHEeF0s6pDzTraTpZSQDMTPQ3/gIO8ZpmeGZjLVajVqnlKosKdxuLk1Ga/UzJI7b42zRTZmRhDD6kEEAg/L5EYzzxu6KzI+lgitzMbgCIFp3B67agbwBgIBePNRqUqeYo6lX0MNWkkkG8uDqEbGYIEkXbGjUqgqUJV183TTIUexJDLc3Kt0Ji2KhwPh6Zij5Vb1U9MahLyo323Mjbf2O85nKo4dkvPYCo40Uk8xmYKrMBuJJAF4G+kD3AWfhmYJU1q2hCqhSSYiOYlp2329vfHqcfydUkLmKDFTBiqsqfjMjGPcUzeZepUbMtUJUal/DBUh2WRSyjMZMaoJ5gFk3IDOc3S1AkI1R1ZubNVNFNVglKohkGo2QgjmIFgFEhtlEiAQdQ72v8xj2pUAEnbGQpn6vD3QrXpJTZFZ6HmM6TMOojX5ZAEBkhdpHQ2/w540TOORRSqyKsu7U9NP3UVNi3y6bDfAXEHHuEsvWVhK/Tt7RhXAGDBgwBgwYMAYMGDAVvPilVT7xXphxR1GmGtTh1HOdVrKYLn0guO81HhmbBqVM1RKtl4UclRnVObR51EOoKBHUBqfpZSWEXVpvimc0Zf7rXp1SX5JhdDoCJAZKimItJ0mBe5vUeIcWRaD5HKU0RTq891ZPw0jUAdFVghZpUa2klpMyxwDvP+KqmuoiTCgGvmWIZaYqlVZghk8oIAElR+8Zxnmd4wxpnLZGjUFAakepTV2q1gW1DzSJi0DT1jtyi3cN4Tlaz13rlzlvN101FxXbVBapVRVU0lIBChgJ1Ek2xef+LmmipRSuiaR5fkUEKAf6hAFjI/W4wGc+Ffs7r5/S+ZNXL0h3QAv3Cgwy2/Myn2xZfH32dUBRNTKUGotQUMWUqUdVFwUdxLwJDWk7k4naXiarLB6WZqLYaWooCbCSI3uRe4F7Ho9p8SfcZSVjUXcLTCRFrqJJn9LxgM08N8Rarl/JqVEqBhyg6lqQLrq0KYgiYOrbfE1wHPqtSpSQVswyEAcl+e4BPSBuTECRsLV+rnMnS4g1SK7Cq5NEaitJWaVf0sXKljIAIGxBggYnOJ596NSjRQlKdUtUcAGmrFgxK6muwBgkFjp5R3BCw53ii11pkSMzpIBQA1Auza2MBBuIueYbYiPE+QL0KtapUHmGESkDopoFGsGO4EGWBB6jpiROcp0ctSVpUs7mI5ugCqOs9zM/E2EyLv5oem3mqVKUTp0pTs5d2EiWll6kkN6tJICveGuIhKsAEstOUUtZmVbiSPzMTHby/ezjgmZpanrZriCZpmQKIQFAHgkIFnQwKkEK22kxsQy4zkq9IivVhQrqF8s6YUkn0eocxJkkm1trSWYoN5dfOUo0FJbylAqGsfLpqwgFvLK88LedQwHHEOM5GnXVQsNUs4UsiOGkBKhNQydYB9K33gEnEnmPD2UrtTPMW0qmio3mMi8oIBY6hGtTpusGwBAIz7ivC62cFTNVJQU2YEtqCBjztdjC8zAECdyNwcL57xZ5JpJTpA1wlLzHFpKsjsLQWP4a09xYHsMBfs/4Up+QQr+WDUUp1U8wLWMlWvEi4jqoxX/s+4991qVlqFxSNQLEfhKWOouQJKbwRpUTMneHOS48TkHq1aREV/ONO4A0sWqLcGBMD3BnfEx4V4OatPM1TRRzWrOwNVATKxTIAe63UyP2pwF5yb0mJamwJuDB3j26x/M4e4yXKmpw7iCiuGTL1gNr01eQohF+IlhBFyZGNZRpEi4wHuDBgwBgwYMAYMGDAMeI8JpV0C1EBAupEqyneVZYKn4YrPEPAAqsCc3mSo2RnDKBEEA6QwtaxG5xdMGAjMrwelSURTQsqwCBc9bliSTN5Ym98LmiwQCJvsSNu0lTI/XDzBgG9BAojSFJ6AyPlYYp32m8QKpRpKR+JU1MuqHdaZBCr3lysibgR3xc8zlUqLpdFdezKGH0OMh+1GilHN5RKEUgEdmCKJGpwF0gglSSH9Pb3wEV4o4cv3eowEmk+tPKAaFLQSRfljebDSBYYjeNcaNf7mEfmWnLuAosXOkASN4NpvqOJHxNkZ+6MGSZMkEJU1b67L6Spkx3PUnEd4D4eGWtUOoCxgCAQTy6SV67DoYvYHAXXgPDHFVKrEDMmTBAZaFIgorX/MdxaJ1dNZN64bTRR5dPmJMuzX5urVD+ZjtFvTAgAAUjNVfu1NaeotnK2lm3YwOUKSCswJUdbObxe7+F6TpTioSWJnYQBEQOvvJv7nAI+KeEGpRIQLJu0iC0QdwD22joO2Kr4F1oagB/DMJYeoAHS5K23Jv23mMaDnHVkZZBkREi/tfv8MUDgnFQmaenUQoHEhiIBILEkHrZt7m0k9gofGqzpFLPLVCLpKUoLOfVOgmkikajJLEiSvqm7rwvw4alzWZIZ67g6AQQAzam1RZpsD/yxEePqtRuJVmqurkKgsSVCHYLckCTJAg8x+crwYKVWCFEqUSNOmWIcBeiEqWHwnAWnjvEGqqyU0UhqnmsGO5tZe5nae/U2xN+B/EKsgy+krVQkaCNLKIBllNgS0wOwm98RvhWkHzVPuisw2J5SiMwJN9ylvf5R3FfHIo52v5yos60p6qYZkFJikkqCfxIY3NoFu4S32jcEq+WrUSxXVdVF7jSIvdpMCIJmBJjFi8EZhjk8oWfXrorPQhwIYXE2III3BB6bUfNeOKZpPUosDAMqtlBIKjzFF4BO8HdTixfZrmarnOK+kouYJSAQQWGplINpEgyOpO+5C8QZmbdsdY9xU/FPFCS1FdQAHORIkkSFDAiLQT3HzwFmObQTzLy73Fvj2x3TqhhIII7jFAAWjSB/EKgGyatXUEkUzLXmYkzJxxw7iijmy+YBcySjVLNF4OuWB5TfsGPQwGi4MNOF5wVqS1BMNNjuCDBB+BBHXbBgHeDBgwBiM4vxyllyofUWbZUUu0dWIUcq+5gYkjjH/EHiE0f+MGo4+8NWGXoQSHWn5QZQsAkeu8dScBpLeJcuF1M8DTqjSS2mJmFBkR1EjGNfaDxb7xn/NVXWh5aUwxhGBBZiwQnUY6Ai97YqaVsw5WoKVUUgAC+ioacKIPMLADYL0n3OHdDM09NTQlKoGXmYkqdMg3m4jaFi6zBjAWevxOjXA8wCnLimQbrpUgjU8gTI0xMFHJJ2l5w5KVN1YUgq0kNbXs2lgIUyCpKBPzEmdMmQIpSeHMxWquuUptVtqZAy2BsJJYAjYxv0gwY9rPmspTrUa9KtTnSJZYA9gwEEE7R9cBafs84g2YzdSu0BiWMG4GwEkiXMQLm0TtEbVTpHy4dpO5MC3W3S3cz/PGE/ZMtXzBVKTTEqCZOpryFG50ybDqemx1HjniKoE0oAH3PSBMQQTykyN5NvTJgApVqKwLhiinUEOmXcCROlt1sT+URjP6eYX75TKGpqlp5FRdXKHg2uFsQZ3IG9uvEvE2aolFCdawSeq3DWAJhjvzXlj6sO/DvBq9ZWoio1JKcebUY6mpyNQWmH9LEEG4AAM78pDNuON/42s7HUSxNRk2DC7SVJB9z3MdMOMlnQClpjSmprgqBcgC4hWIUi41Dti1+OqmVymWTKZdqggioyuFOo7DUYIPclbG04z9Fcl6xpclOC4kAAPIWxvEz0jAaz9kjCtmK+Y9NOmvk09RnmqaXYSTJhaa366vbFB8VUic1WNfUKo0GR6hqpq68nUDUJk40H7LVo0+Gkk1S7ms7+Xt+EEUqk7nRA+LOOmK34roCrn2qoxqE0aTIwCjVrAYTJiAm57s20YCHyHiKnSoqVy+oqCCx0gNeRMQY3kRfF7+zjOVVzbpWe2ZpeYwJ3zAg2a0MUm07IO2M4y2UbzHBW8cwPKRywVIIJBE79PfGgZTNs9Ba/pNCpqXSPVotpWQfVqYTc6i15AXAall1OqNc9wbN8xsR7gA23OISvkC+brKLiFeSLBioWdQ76FAEW0n5S/CuIJmKSVqZlWvDC6nZh3BG3XbCWUQefXrXYQtMRf0XaABfmMH3WOmAyzxVRzBqrlw4h6iDWVYaRMTa0QdzBsN5w+4n4EKVgC2rUGOvqAqzPLEQTA7aZvOJ7M5FXzfl00blKGCQYJIqXRRyhQB6jJnpYm/soIINwbHARfhfKtSy1NHJJA6iDHSR0PcdzgxKjBgDBgwYDxsYHRqLmsw6mGOcz1RmJBDpSSoKSKh6TOokdFA743jN1QiOxMBVLE9oEzjB/s+phM1kDWIV3BqQTYLU11Kc9izQQCe3fAbtlcslOmtNFCoqhVUWAUCAAO0Yhs/4JyFZy9TK0y5MlgNBJ7kpE/PE8GxzWqhVLHZQSethc7YBpwzg1DLhhQpLT1GW0iCx7sdyb7nCfHuIrQy1esbrSpu5G/oUtH998PcvXDqrj0soYSIsRI32xV1b70Hy7GV1mrWW0hNeulS/1AAtP5TH5hAMPs+4BUAXN5gyzLNJSI0hrmoy9HfUSR01GfZpx+qc4K9DKquqojojCANYL6nJiwDaSTvzRviU8beI6lHLN5KfiCPXp0KdwCdUECRJFpIHW1Q4N4hSrVFBauYpVagZNINOkFpoobWappnSouoCCZmYgBQmuMeHMrTqpRoZdTmGUugNZxcblmLkhb7xJ6YYeI+PplkGQylE5nMMCWqA8hrEXYrJ8wgkEoeVRAsMHFfF+TyqNRofjvWSppKLJ82JGpgQSjPAhQB6pPUdeEeCJS5qnPmHKu7mASQQSFWwRfpbYDARXBvAdNQc1xCoDUVixp/+UoUmx0xJBEwBAtvebWMv56Gs1JfKM0lYgMz09lYzMraATqkEEWN+8/w9KlaWqO9JH1BHEUwWJufzVLNIU8oEGDiS4Vnlujs1TzAzaTLHmOsAxZAFKhVub3NrBmzcIzWRdhkCXpNqIRhzJJErBa6kLpkwYjqA2K1wpagzWmtrR5saghmJIAjVYm3uIMQRjYfENEUqZamLyBo1AEk3l5JPWbQf0xXcjwhM4TQqsRUZNaFR/h3gOGOxBBt+6wIF8BA+IsqhAqafxFWxBgkARAm/xG4jrFmHB87UYxMhULSzEsoUWAEnccoO9/zCQZjIZkZigFqFTVS0qQUbTOzxANvzxsCSLQ3ya0cvVpmoOckhSZVtoKlYiRBMdQe5GsLP4ENGsxlWUatJWWC+Z6rwVksINwZ6hZAxZ85QqIho5dyrKqgB0LoRBFirqwYgGTOmQTAknFXy+co5XNsKgmlmIqoVnkqpy1GEE6SReFido2GL9xKiKtIMhmOZSCL9Opgj49umAjvCPBRRVqhqF2qEmQuhRJmAmpo+uLJitrUq0nWqWQ06jgOIjywR6i2ojeAbdRfriyYAwYMGAMGDBgIvxTlGrZPMUkGpnpOumY1SIK6uki09JxjfjDPJms1S1pop6AHjkhUa63gyBaSRuI2GN1qJI3jFX4l4OyGZqlsxlk81rlgWXzI6koRqI97j4XIVXh3HsvVy4cGooLfd1rPUIcE8qtTYMGUHcAMs9gSSJ3wx4har52VrHzKiJUIgiYXkKFhuwkX3N9yDjjM/ZXknZSGrqinUlJap8tW6kKwO/uTieyXBMtkwaioAwB1OTqczc3NhJA2ibYCP8X8cOX4dXqI4SqlPSptZ2YUlcC4iWDDpEYr/AIp43R4bRp0aakVKyedUZWbW7CFk1BLMzNAJnbr0xZUoU2FUVxaqpGgAllUlV6XBllgRIgbRAyPxLksxleI0/vVapXpHS1Ko51N5YqK4DDppcLrAgEGetg13hXC/KpURXitXdQja7qoMM6qDYAQB3JCz7J8T8NZKo7a8ulWoWZ31k6ZeP8Q9QIAVbkQIHXCGb4uHdagdlbTpp01TVUJN3gnkUgCCxnSImNQlVWNRRrqUwpJDQwNNQfygmzkibtv2AlSEdnuHZKjQqVcplaaPAAalTCk+0wBFpuRNu84q2WqOWUFlBJhmYloG5bcDliYvcCCDGLV49zwpU6eVpEhnuQo1PpFz7yZ+J7GcQ2R4VVKBlotTVBL1CRPstNng2WNTxAuFk3AO+I541GZEBaoQEU7adXOWYmyjk1REtoIAG+JjhbEWHKvcWZgJESRJGqeYgAk2DE4h+BZKoHAVqaqupRonSHcoxOtuao50CTANz8cWUZIToqVWiNTDYmLamK+lSLCSGaDfeQY8XCtluv8AiQ4BggAElbGQTqmCdR1E3nFKpSS9Ok3ltmaX4rAgGnTHN6oJJZIUgEQZ98WHxcx1D7vSamvlrqYCEZEeANO8wxIPX03m1e4TSqDM1iwXySwWm4J7BUQg820WAAAuYwCrcOYKjoVWI9NhAMjVNh3kG3w354zwynmaWkrprKFZFmdQBiEZLH1RaRcRBY4ecRrMsqtSCXCKxEhQBLtM/wCkXiZn2b8HqZM12+8vUpim0IQWVCOsnaHiSBuBFoMhE59zVpqjFiyIoLMp1C0BgAQxO6lTqkCwE4kOE8YzfDqdNa34lN1lLQuiLIUaI3IA39VpUzoeQ4ll6up8uyMhYE+WRdtIXmj0woEzcRG8jDytw1MwkVkVkvvYREW7QDv/AGQziv4jStTYLqUtEKZVk/MdLUzItJBWR3ty41LgmcStQp1KZYqyggtMnpMnf49dxbGVeOPDFOigr5WmVpUXBrGS0xLelpETCmB+YDocWvwJnGFDyk0FS00SgICo8tJWSIG9jFwvbAXjBhDKVw4lTqWSNXcix+N+uDAL4MGEMwr2Kke4IsfmLjAIZjMslamp9FQET2cXA/1Lq/2e+OeJZJHhypNSndCpAcHrBJA+RMHDXjDl6TDSVqrzovUsl+U9ZuLXvthxwl5avt/jN/8AFf7+mA8pZt5pSLMWVhEGQJDQ0ECxkX9Q3EEuc0VBTUd2AVe7bj6AE/KemPc9l9SiI1KQyzYahtJHQyQfYnEZncyF1Vm3RNCCZGtxJg9fyifY9zgIfzZzDrThmJuzXVF2VVTZmMgybBYmOrPxxw9TSakWLVgFqUjBOqqJGkgAgKygoSejG+2JHL1EotTLsAEBBJtJYEs0nuT+oHTCXD8w71KuYdYJ5aUi4T9qL3Mjfb4kKQa8EzlF1IK/i6UpxoMgISwFTWmkIs3J2gD1BcRXFPGBKvRRWSurkaKWpgQxEFdQEjT+yNJm3vPZvh+Wr03bMSxQzqV2Vl6kEoZJiJW+6jeSecvlqdOnNKiqOw0KwUGpfceZdnNpknc3OwIQlIt5Rq1JoVdMF2CsaSATyqYAJgwh2v0E4lOCVndCAlQUidTVa76q1VifzIAI2gKLDptZ1TrMlNlRArkFdMx83M2BHWxjpJEK5rM+RRNQghgsUwdkkQGN7tabxYECwuDihmQjBFAGnoIhRtJ2AA7T9S2OW0tWVajGJNQIAxqVCv52CgnTaJIjZR2LLg+Y0Uy8AMYJZtuknTYkxsDEcoMEkKpWQL5joOerpY6mhm03QF22UG4RQBc2vgGnE82DXkeY9JSgJKSy6HJcEuZaG0yIBETzYYZY0C7CmykB3qUyPRypzAoYWZ0/HVIthbgJr66xzC8jtywjKSFGiF5ZOmBEj83qbcHFeC0igZfw4q3IEAioWB1hgDPNMHqOkiQaVvD7OyikSGGqEcxTFNB66jQTcsuwljPucRlfKVcrSQsFYkGagT8L06YNgIM2UiDF5uBdKBkVJMSyrLD8i3UEDcXJjY808qmUeOOHylSiqkkBWBZh0aQCz8sG3NqM6pIMhWCM8A1SfPFbWyjQ3mH0zJGgQY7coUdAC3SzPnaknmAUCSCt5YwokGFEj03sDJk2q/h0mmlTQRVq67qrBVXsUUtNxu7QT0MYsdRxVVFTUmzOeU6TEGXU6dRFhfa46YAdEXL1FqBmVlfUDcmRzMwHYET3JEXOGfh/IORUGlKVFlSCsisUUEMaptDOR8Re5gEyWR52XopPy6sqDsYlj8e0REUWOqqGfUuompUuA5mQoAPpWYEX2FzBIWHLZ6anl0lUU0Xe4kiAAigekCQT3gCYMGHPDMnoW9pAGm1o7xafYWGw7kwD/HFWqFBZiAAJJJgfXHGZDxCaQe7AkD3gET8JGI6jwFC2uuz1371DKL7JSHIvaYLdycBHZnxMlYRlaFbNqWgvSCimuk3PmVSAY9pw+WtVprpVE1Nca2IEm3qAMyYF7zFzIxIZqkwSKRCsI0yJW3QgbA7W2mcQWeWtV5qRCVUjzcu8MrqY2aRpMKwVxAN52sEimeqFStSn5b9CrakM9mgXHYjFe4jLpRqagaQq1KjjUBBpltF+gIIHx0e+JitxAGm6TNSiULDYlT6Wj5wf3lYbRim8VpNRCUaJ5aoUC2pltL6Vm5B0sBEnSBgHtZRmMwG3o0eVTsKtWSzMvtckn8o25jyrnNk66QYh3qlQSIKoqglgLcqrLAXu95JnDbg1cHL0uUqQ5VNBDjyDJR9R6Mql2Y+ptf8ApQApimaq6j5jFQRq1nmghSZOp3IX/KzEbHAS+aopCJoMKSRTmCxA0hSeyzDH5C+qOKvFqlRtNOmpCCPMZYprpjU0EwI6SSBy2tJ4yrBq7VagCUaWkFz+eoAAEpidlJJ+MXMEllW4vKv5VMrRpkBVW7O3cn825M+3W8hLHPBIMB6sGGKhASoiYA3BMRHfaCB7xTLCo/lc5Ves2LG50ACQOUg3jvbeE4Jka7VzVzFJl8sHRqYRLCCNAJYCGJvBECxtqnM7xEIp/ECu7BFY/tuT6ReSoDNF403kyGDnN1AtRVSkahXlRAQFQKJLtfbV0NzIJKi+H1LKKvPXeahuFBiCdja9u9gL9sR3ESyUGFFXp+ZH4sqHMECFLtCmLDqN4nCa8IBnVXlxuBLATuNVhdZHT4nASVfKCpDIx1AgqXNyfod53j5HcJ5zSabKyBbJqUCNXMPy9JGmZ9OmOl3BopoHPGkAhhzaCJAIm5Nrk78022iOM506czUdQB5Gk3tKq4aD1H+JB35cBOlAGiJCgH2d7ogn2C7fvDEXm84nNTWGWCKr76mmG+Nzp0jctpEDCFLjPLTBYAiGhrkSNTdRdQxWZgEzsIw1zHDJ1kOVQLzmAECgyRqABaRbV7sRJiARy9WnTYkBRJG0aZJ5QTsTqPWBJNhthStxMz5SMJuWAMnSRvAkkm9rjltA3k8j4dDKGbVRUAwQdBX3URycsgEQeYnqAHVDg9LLAvQpedUdgF25VIkEsQQI31HefeMAnl6pZREgs21rkQdPbmChN9ib3w5y3DwrKi02UU4VSZvFvMJ2LHed+buToeZbKrTHoCsbmDMATFz1I3PsT0wvmmFSlp1vT8waVKWqQb8oZTBI9pE9CJwD2m42kEjeOh+HTHmGnBKKLRVabalE80zJ6mTM36yficGAf4b5zOJTjWyrqIVZMSxmAJ6wCfkcOMRHGsslemyVF1IVKwLGe4PQgxB6QcA8DaiQNhae5/5fzxC8dpuStagP/E0ZGiYFVIJalPWRzL7j2MR78fNKmVYVUNLQHL03UMhkEiqw0lxBPKzTG5m0gaRAFQFikCGN2A9St+9332JHUwEJ4jzfLSzdFSfNp6WXYw7KACCJ5aumdvU3thoK6ACtWEFAi05tzOiVSVIuIQISRtJA5iIkuK5Y+ZS0pCVKyVY3TzVaKiGej8rggQdBbviCzWYBQGgQVa1IuPMV1pGFOknmDuNZKkGFpe2Ab+Oc6crQd0SPO003YjmlYASNlSAwgdSvaMGXqswEo8UgoEe40hFaYD1Bq5gJVXa3NiJ4xwutmUbLrKICHaw0KAVkLHMwuSCAANjHW4ZXOU1WipOoqq2A2MaWMdWNxJ3mDuQARy/D6md0V6zBKUyAOYlRcqkdNW57gTNxiWyi1FpU6jsiq5AS8i/o0hRGkRqJmCFBmMOeIcMJpAHTSpqVaAssf2VVLKN4AM7x2jih5z1BVqM1FEEAHTqK2k2G7EdAOgvgEsvmWaqBBrIN3RTTRQSZMsxJtu0yTPthHLiSGLNyhgo25mmWXebAKCBYTcSRiWztWpU3GlTZV6mOpm38gfrhGmukkQJG7bgfMiJtbf0gxaMAxbhmYrOAjqlEBQUDMLAHYja4WCL2aTez2lUTLKy6HK6YOghzO8khQbyBe1vjhWpUtEwoM32nck9Sf/d1BItjijUBYKLEzYgk+50Dp7nlY++AiOG8QqVKxp0VOoeoOrCmUNuY7AwfjYxIAxNcQ4E1Wm1FqdM03dWPO1iImxmQQNJAIkFtpjDrIZtFqGnHMY7TIEwQtlAmQJ6thGkuZTMF2h0ZisggAJMpKmDqWYtM6jgE+FeGEpHVoplwFUuVlmG7NcyrlrzJ9K7RiSOXoqFS0KdWj1EsIIZtyx6yepk3wy4ZUzJceZanDbkS1zAjcGI+Qj3L3iUpSJDqKkWc+7AtEXjsPYYCMfI167w9RRSAAYCdZIG4X0rJnebdMSdOEJVCd79lHQKB/dvbDHLZ9lpLKu9RV0s3SSQJJ7WBJiwGEaVdiAFVhI1SdMkHcwGhbDc2AIidsA5zlcFj1AuR/AHp022gEm2JLJsrBWIGoj4m9zeJiR+g9sRlOkZXlGnpexva/W9/eDvuXtIdRsbk/u7k/Fjf4H2wEiBgwDHuA4q1AoJOwxHugqCJ0spkj4yBv0JP1BG4xIusiMQnFSEQgqxVRIKidI9xvp2uJIifyzgHCVHltSh1kggeoAx0J0sI62NogmcVDNcbGVdFqLopqTpawSnNtLCAVQiN1AEjqsF1meIVSS9Bkd106lkBtJkKZXckg8pKgkNBMCazxbMitUdayOgW7qUZyrmYZdimobgSDtpKmcBZfEvGqYBorZWVbjdeV1MfstELPQzvBxB8a4dmHRFWmwpjymoQRpASDAXUYEDTEXFzczhXw/4NoP8Ai1qxrkciLBXlXYNqA1QZuVsABuCTdstlIAiwUKg6KoEAAD2tYe1xgKhlqrkEJTdazGFFRrU0uRVgtpk6be+kbEjDpOEUqFSkHk1DDcjFZLBiY0mSTDEsWJ5TeBOJ3P1UBkjVoET+8zFYjaQFa3SemJerURebTeBAt02iLWnARWX4XpGuFSYhQNvck3Jjqb/AWw/ytEWBEhQ4E3sCuPatYlCSIF4O2wJn4WwmrFhKtpXmgxzEajcT098B7XsZJCk27kD91RcxsPck4JVFhaYVReWiT7hRJYn6/wAMc0KBvpWJ3O7H3L9+4/8AdhHOMENyBB6mZaLDfpub/sjrgEqqu+50LHT1DYkyNoEbTJKid54yGWGrQBAN9I9IUSBP7RJk3kSrH8ww7Wy6mmOg6sbwI+vzJNunNHKuS1t9zPW0gfAQPgvvOA5XK/jFkiLEG82BB+V2vtcdow4LhRczNiTH0Gw+XxwtUo6FmYPv3+PYXOEMs4LEmbd+/ae9rj90/tDAKLTO5n+B+F7/AFHzwmlMsdTECDAEzHwJG/wuL4cVHJ//ACPreP4f9hw1I/mMCIj+Uf2BgGtcTYfK03+HU+3ToBc4ToIZ0AyL6i0EkkCJ7QT1vbD42BgQSCPe+14n6fIHDfIUmUkusHTtvPYDoY/54BfMjVYmASdX+UWP1Ej/AFYXokMdrAyflYD5f3vhqlMwxO7RfsJkR3/nAtjrJVDrgfE/ujaD0Bm0X9BwEpgwYMAYhvENVkNBkcjVWp02WxDK7QZkSD2II3wYMBV/FnDUoGj5ZYS0AlpIDGCATci03nYYnaORU06AeajMY1uAzgQWADRtPed8GDATFHLrpFhtH898ccUMIiiwZlW3Qb2+mDBgIbKZVajDVsBrAm0rUeB8Lz79ZxJ5HnMte0+3bbtgwYB0o1FtVwrEAdNtyOuO0oAHvPfHuDALAYb1cpTZgzIpI2JUEib2PTBgwCzKO2PUFsGDAcVaYbfpfHtKkAIAiP5W/lgwYDs4ZVae5kzK/KTFrY9wYBdKS8thI2PW+9zf549emDuMGDAI1KI5jfYnfCOSX8Vx+yFj5/8Ab9T3wYMBI4MGDA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encrypted-tbn3.gstatic.com/images?q=tbn:ANd9GcRHfF6pvl2qkEvzkKaPKUqDog2dPTULlyGDcF6J8Wb6AqQGxTxg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05777" cy="45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Olvio g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20159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Ольвія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стела з гербом</a:t>
            </a:r>
          </a:p>
        </p:txBody>
      </p:sp>
    </p:spTree>
    <p:extLst>
      <p:ext uri="{BB962C8B-B14F-4D97-AF65-F5344CB8AC3E}">
        <p14:creationId xmlns:p14="http://schemas.microsoft.com/office/powerpoint/2010/main" val="1108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208</TotalTime>
  <Words>292</Words>
  <Application>Microsoft Office PowerPoint</Application>
  <PresentationFormat>Экран (4:3)</PresentationFormat>
  <Paragraphs>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</dc:creator>
  <cp:lastModifiedBy>Yaroslav</cp:lastModifiedBy>
  <cp:revision>17</cp:revision>
  <dcterms:created xsi:type="dcterms:W3CDTF">2013-09-15T08:11:28Z</dcterms:created>
  <dcterms:modified xsi:type="dcterms:W3CDTF">2013-09-18T18:09:00Z</dcterms:modified>
</cp:coreProperties>
</file>