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4580855-014C-490C-AD19-A19B8EB24D6E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1D50149-419A-465D-9126-ABBBB81FE5F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44816" cy="701040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Второй империи во Франции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3680" y="443711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Подготовила ученица 9А класса</a:t>
            </a:r>
            <a:br>
              <a:rPr lang="ru-RU" sz="2400" b="1" dirty="0" smtClean="0"/>
            </a:br>
            <a:r>
              <a:rPr lang="ru-RU" sz="2400" b="1" dirty="0" err="1" smtClean="0"/>
              <a:t>Григор</a:t>
            </a:r>
            <a:r>
              <a:rPr lang="ru-RU" sz="2400" b="1" dirty="0" smtClean="0"/>
              <a:t> Татьяна</a:t>
            </a:r>
            <a:endParaRPr lang="ru-RU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3" y="2186903"/>
            <a:ext cx="5682208" cy="414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79870"/>
            <a:ext cx="5238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108520" y="0"/>
            <a:ext cx="4896544" cy="7173416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Вскоре были проведены реформы: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•отмена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рекрутского набора и замена постоянной армии ополчением;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•упразднение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полиции;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•выборность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чиновников и уравнивание их зарплаты с уровнем оплаты рабочих;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•реформирование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•отделение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церкви от государства;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•ведение всеобщего обязательного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бесплатного образования;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гражданских прав женщинам;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•сокращение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рабочего дня до 10 часов, отмена штрафов на заводах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фабриках введение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 труда на производстве.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1628800"/>
            <a:ext cx="3682752" cy="4824536"/>
          </a:xfrm>
        </p:spPr>
        <p:txBody>
          <a:bodyPr>
            <a:noAutofit/>
          </a:bodyPr>
          <a:lstStyle/>
          <a:p>
            <a:r>
              <a:rPr lang="ru-RU" sz="2400" dirty="0"/>
              <a:t>На </a:t>
            </a:r>
            <a:r>
              <a:rPr lang="ru-RU" sz="2400" dirty="0" smtClean="0"/>
              <a:t>парламентских </a:t>
            </a:r>
            <a:r>
              <a:rPr lang="ru-RU" sz="2400" dirty="0"/>
              <a:t>выборах в июле 1871 г. монархисты победили, а 31 августа А. Тьер был избран первым президентом Третьей Республики. Сначала он придерживался монархических взглядов, но в 1872 г. публично заявил, что стал приверженцем </a:t>
            </a:r>
            <a:r>
              <a:rPr lang="ru-RU" sz="2400" dirty="0" smtClean="0"/>
              <a:t>республики.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01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3.СТАНОВЛЕНИЕ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ТРЕТЬЕЙ РЕСПУБЛИКИ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7" y="1844824"/>
            <a:ext cx="4676847" cy="45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2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5"/>
            <a:ext cx="5410150" cy="40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64088" y="188640"/>
            <a:ext cx="3635896" cy="59046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Конституция </a:t>
            </a:r>
            <a:r>
              <a:rPr lang="ru-RU" sz="2400" dirty="0"/>
              <a:t>1875 г, устанавливала республиканскую форму </a:t>
            </a:r>
            <a:r>
              <a:rPr lang="ru-RU" sz="2400" dirty="0" smtClean="0"/>
              <a:t>государственного </a:t>
            </a:r>
            <a:r>
              <a:rPr lang="ru-RU" sz="2400" dirty="0"/>
              <a:t>правления в форме парламентской республики. По Конституции </a:t>
            </a:r>
            <a:r>
              <a:rPr lang="ru-RU" sz="2400" dirty="0" smtClean="0"/>
              <a:t>законодательная </a:t>
            </a:r>
            <a:r>
              <a:rPr lang="ru-RU" sz="2400" dirty="0"/>
              <a:t>власть была предоставлена Национальному собранию, </a:t>
            </a:r>
            <a:r>
              <a:rPr lang="ru-RU" sz="2400" dirty="0" smtClean="0"/>
              <a:t>состоявшему </a:t>
            </a:r>
            <a:r>
              <a:rPr lang="ru-RU" sz="2400" dirty="0"/>
              <a:t>из двух палат: Сената (300 сенаторов) и Палаты депутатов (591 депутат). </a:t>
            </a:r>
          </a:p>
        </p:txBody>
      </p:sp>
    </p:spTree>
    <p:extLst>
      <p:ext uri="{BB962C8B-B14F-4D97-AF65-F5344CB8AC3E}">
        <p14:creationId xmlns:p14="http://schemas.microsoft.com/office/powerpoint/2010/main" val="1977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8084" y="156277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замедления темпов экономического развития</a:t>
            </a:r>
            <a:endParaRPr lang="ru-RU" sz="2400" b="1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7471" y="1763524"/>
            <a:ext cx="2924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</a:t>
            </a:r>
            <a:r>
              <a:rPr lang="ru-RU" dirty="0" smtClean="0"/>
              <a:t>Техническая отсталость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07669"/>
            <a:ext cx="2629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</a:t>
            </a:r>
            <a:r>
              <a:rPr lang="ru-RU" dirty="0" smtClean="0"/>
              <a:t>Последствия войны.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6395" y="2162935"/>
            <a:ext cx="351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</a:t>
            </a:r>
            <a:r>
              <a:rPr lang="ru-RU" dirty="0" smtClean="0"/>
              <a:t>Недостаток сырья и топлива.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7480" y="2636912"/>
            <a:ext cx="2172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г)</a:t>
            </a:r>
            <a:r>
              <a:rPr lang="ru-RU" dirty="0" smtClean="0"/>
              <a:t>Вывоз капитала.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009545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д)</a:t>
            </a:r>
            <a:r>
              <a:rPr lang="ru-RU" dirty="0" smtClean="0"/>
              <a:t>Низкая покупательная способность населения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3" y="3789040"/>
            <a:ext cx="3705379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66" y="3378877"/>
            <a:ext cx="47625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848" cy="70104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4.ОСОБЕННОСТИ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ЭКОНОМИЧЕСКОГО РАЗВИТИЯ СТРАНЫ</a:t>
            </a:r>
          </a:p>
        </p:txBody>
      </p:sp>
    </p:spTree>
    <p:extLst>
      <p:ext uri="{BB962C8B-B14F-4D97-AF65-F5344CB8AC3E}">
        <p14:creationId xmlns:p14="http://schemas.microsoft.com/office/powerpoint/2010/main" val="1255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8229600" cy="4075176"/>
          </a:xfrm>
        </p:spPr>
        <p:txBody>
          <a:bodyPr/>
          <a:lstStyle/>
          <a:p>
            <a:r>
              <a:rPr lang="ru-RU" dirty="0"/>
              <a:t>После принятия Конституции правительство республиканцев перенесло </a:t>
            </a:r>
            <a:r>
              <a:rPr lang="ru-RU" dirty="0" smtClean="0"/>
              <a:t>главную </a:t>
            </a:r>
            <a:r>
              <a:rPr lang="ru-RU" dirty="0"/>
              <a:t>резиденцию из Версаля в Париж, </a:t>
            </a:r>
            <a:endParaRPr lang="ru-RU" dirty="0" smtClean="0"/>
          </a:p>
          <a:p>
            <a:r>
              <a:rPr lang="ru-RU" dirty="0" smtClean="0"/>
              <a:t>гимном </a:t>
            </a:r>
            <a:r>
              <a:rPr lang="ru-RU" dirty="0"/>
              <a:t>республики стала «Марсельеза», </a:t>
            </a:r>
          </a:p>
          <a:p>
            <a:r>
              <a:rPr lang="ru-RU" dirty="0" smtClean="0"/>
              <a:t> 14 </a:t>
            </a:r>
            <a:r>
              <a:rPr lang="ru-RU" dirty="0"/>
              <a:t>июля - день взятия Бастилии - был объявлен национальным праздником.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70104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5.ОСОБЕННОСТИ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ПОЛИТИЧЕСКОЙ ЖИЗНИ СТРАНЫ. ПОЛИТИЧЕСКИЕ КРИЗИСЫ 80-90-х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15" y="3429000"/>
            <a:ext cx="60769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8792" cy="70104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6.ФРАНЦУЗСКАЯ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КОЛОНИАЛЬНАЯ ИМПЕРИЯ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075176"/>
          </a:xfrm>
        </p:spPr>
        <p:txBody>
          <a:bodyPr/>
          <a:lstStyle/>
          <a:p>
            <a:r>
              <a:rPr lang="ru-RU" dirty="0"/>
              <a:t>Франция стремилась компенсировать потерю позиций в Европе расширением своих колониальных владений в различных частях мира.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224152" cy="413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276872"/>
            <a:ext cx="8229600" cy="4075176"/>
          </a:xfrm>
        </p:spPr>
        <p:txBody>
          <a:bodyPr/>
          <a:lstStyle/>
          <a:p>
            <a:r>
              <a:rPr lang="ru-RU" dirty="0"/>
              <a:t>Итак, Франция – одна из высокоразвитых  стран Западной Европы, отличается</a:t>
            </a:r>
          </a:p>
          <a:p>
            <a:r>
              <a:rPr lang="ru-RU" dirty="0"/>
              <a:t>мощной промышленной базой и диверсифицированным производством с хорошо</a:t>
            </a:r>
          </a:p>
          <a:p>
            <a:r>
              <a:rPr lang="ru-RU" dirty="0"/>
              <a:t>развитыми стратегически важными отраслями. Однако, несмотря на это, во</a:t>
            </a:r>
          </a:p>
          <a:p>
            <a:r>
              <a:rPr lang="ru-RU" dirty="0"/>
              <a:t>французской  экономике присутствует ряд проблем как внутреннего, так и</a:t>
            </a:r>
          </a:p>
          <a:p>
            <a:r>
              <a:rPr lang="ru-RU" dirty="0"/>
              <a:t>внешнего характера.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5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212976"/>
            <a:ext cx="8229600" cy="4075176"/>
          </a:xfrm>
        </p:spPr>
        <p:txBody>
          <a:bodyPr/>
          <a:lstStyle/>
          <a:p>
            <a:r>
              <a:rPr lang="ru-RU" dirty="0" smtClean="0"/>
              <a:t>Вся информация была взята из учебника по всемирной истории 9 класс. Я.М. Бердичевский, И.Я. Щупак, Л.В. Морозова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8229600" cy="4075176"/>
          </a:xfrm>
        </p:spPr>
        <p:txBody>
          <a:bodyPr/>
          <a:lstStyle/>
          <a:p>
            <a:r>
              <a:rPr lang="ru-RU" dirty="0" smtClean="0"/>
              <a:t>1.ФРАНКО-ГЕРМАНСКАЯ </a:t>
            </a:r>
            <a:r>
              <a:rPr lang="ru-RU" dirty="0"/>
              <a:t>ВОЙНА 1870-1871 гг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2.ПАРИЖСКАЯ </a:t>
            </a:r>
            <a:r>
              <a:rPr lang="ru-RU" dirty="0"/>
              <a:t>КОММУНА (18 марта - 28 мая 1871 г</a:t>
            </a:r>
            <a:r>
              <a:rPr lang="ru-RU" dirty="0" smtClean="0"/>
              <a:t>).</a:t>
            </a:r>
          </a:p>
          <a:p>
            <a:r>
              <a:rPr lang="ru-RU" dirty="0" smtClean="0"/>
              <a:t>3.СТАНОВЛЕНИЕ </a:t>
            </a:r>
            <a:r>
              <a:rPr lang="ru-RU" dirty="0"/>
              <a:t>ТРЕТЬЕЙ </a:t>
            </a:r>
            <a:r>
              <a:rPr lang="ru-RU" dirty="0" smtClean="0"/>
              <a:t>РЕСПУБЛИКИ.</a:t>
            </a:r>
          </a:p>
          <a:p>
            <a:r>
              <a:rPr lang="ru-RU" dirty="0" smtClean="0"/>
              <a:t>4.ОСОБЕННОСТИ </a:t>
            </a:r>
            <a:r>
              <a:rPr lang="ru-RU" dirty="0"/>
              <a:t>ЭКОНОМИЧЕСКОГО РАЗВИТИЯ </a:t>
            </a:r>
            <a:r>
              <a:rPr lang="ru-RU" dirty="0" smtClean="0"/>
              <a:t>СТРАНЫ.</a:t>
            </a:r>
          </a:p>
          <a:p>
            <a:r>
              <a:rPr lang="ru-RU" dirty="0" smtClean="0"/>
              <a:t>5.ОСОБЕННОСТИ </a:t>
            </a:r>
            <a:r>
              <a:rPr lang="ru-RU" dirty="0"/>
              <a:t>ПОЛИТИЧЕСКОЙ ЖИЗНИ СТРАНЫ. ПОЛИТИЧЕСКИЕ КРИЗИСЫ 80-90-х </a:t>
            </a:r>
            <a:r>
              <a:rPr lang="ru-RU" dirty="0" smtClean="0"/>
              <a:t>гг.</a:t>
            </a:r>
          </a:p>
          <a:p>
            <a:r>
              <a:rPr lang="ru-RU" dirty="0"/>
              <a:t>6.ФРАНЦУЗСКАЯ КОЛОНИАЛЬНАЯ </a:t>
            </a:r>
            <a:r>
              <a:rPr lang="ru-RU" dirty="0" smtClean="0"/>
              <a:t>ИМПЕРИЯ.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9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1673424"/>
            <a:ext cx="3682752" cy="5184576"/>
          </a:xfrm>
        </p:spPr>
        <p:txBody>
          <a:bodyPr>
            <a:normAutofit/>
          </a:bodyPr>
          <a:lstStyle/>
          <a:p>
            <a:r>
              <a:rPr lang="ru-RU" dirty="0"/>
              <a:t>Франция переживала экономический и политический кризис. Военные авантюры истощили силы страны и привели ее к изоляции. Рос государственный долг. Падение уровня жизни и рост налогов усиливали недовольство рабочих. Невиданного размаха приобрела их борьба за свои права. В обществе возрастала популярность социалистических идей.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7010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1.ФРАНКО-ГЕРМАНСКАЯ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1870-1871 гг.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524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488933"/>
            <a:ext cx="32941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Наполеон III решил отвлечь внимание граждан от внутренних проблем. Успешная война против Пруссии, по мнению императора, могла поднять международный престиж Франции и укрепить режим империи.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248472" cy="57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2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2782888"/>
            <a:ext cx="8229600" cy="407511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войны.</a:t>
            </a:r>
          </a:p>
          <a:p>
            <a:r>
              <a:rPr lang="ru-RU" dirty="0"/>
              <a:t>•	Стремление Франции не допустить объединения Германии вокруг Пруссии и сохранить свою гегемонию в континентальной Европе;</a:t>
            </a:r>
          </a:p>
          <a:p>
            <a:r>
              <a:rPr lang="ru-RU" dirty="0"/>
              <a:t>•	Наполеон III с помощью войны надеялся преодолеть кризис во Франции;</a:t>
            </a:r>
          </a:p>
          <a:p>
            <a:r>
              <a:rPr lang="ru-RU" dirty="0"/>
              <a:t>•	Пруссия стремилась к захвату богатых провинций Франции - Эльзаса и Лотарингии, заселенных немцами и захваченных французами в XVII в.;</a:t>
            </a:r>
          </a:p>
          <a:p>
            <a:r>
              <a:rPr lang="ru-RU" dirty="0"/>
              <a:t>•	Бисмарк стремился преодолеть сепаратизм Баварии и Вюртемберга,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5819"/>
            <a:ext cx="620859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9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254274" y="260648"/>
            <a:ext cx="7211516" cy="4680520"/>
          </a:xfrm>
        </p:spPr>
        <p:txBody>
          <a:bodyPr/>
          <a:lstStyle/>
          <a:p>
            <a:r>
              <a:rPr lang="ru-RU" dirty="0"/>
              <a:t>4 сентября 1870 </a:t>
            </a:r>
            <a:r>
              <a:rPr lang="ru-RU" dirty="0" smtClean="0"/>
              <a:t>на </a:t>
            </a:r>
            <a:r>
              <a:rPr lang="ru-RU" dirty="0"/>
              <a:t>улицы вышли тысячи горожан, требуя лишения </a:t>
            </a:r>
            <a:r>
              <a:rPr lang="ru-RU" dirty="0" smtClean="0"/>
              <a:t>власти </a:t>
            </a:r>
            <a:r>
              <a:rPr lang="ru-RU" dirty="0"/>
              <a:t>императора и защиты отечества. Под влиянием народного движения </a:t>
            </a:r>
            <a:r>
              <a:rPr lang="ru-RU" dirty="0" smtClean="0"/>
              <a:t>парламент </a:t>
            </a:r>
            <a:r>
              <a:rPr lang="ru-RU" dirty="0"/>
              <a:t>был вынужден провозгласить Францию республикой. Законодательный корпус и правительство Наполеона III объявили о своем самороспуске.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480720" cy="411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8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Считая, что война проиграна, и опасаясь новой революции, французское правительство 28 января 1871 г. подписало перемирие с Германией на условиях капитуляции Парижа .</a:t>
            </a:r>
          </a:p>
          <a:p>
            <a:r>
              <a:rPr lang="ru-RU" sz="2000" dirty="0" smtClean="0"/>
              <a:t>250-тысячный гарнизон сдался в плен, город был обязан выплатить 200-миллионную контрибуцию. Вслед за парижским гарнизоном сложили оружие и остальные французские войска.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749030" cy="37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2211" y="332656"/>
            <a:ext cx="4978400" cy="4075112"/>
          </a:xfrm>
        </p:spPr>
        <p:txBody>
          <a:bodyPr/>
          <a:lstStyle/>
          <a:p>
            <a:r>
              <a:rPr lang="ru-RU" dirty="0"/>
              <a:t>26 февраля 1871 г. в Версале был подписан предварительный мирный </a:t>
            </a:r>
            <a:r>
              <a:rPr lang="ru-RU" dirty="0" smtClean="0"/>
              <a:t>договор</a:t>
            </a:r>
            <a:r>
              <a:rPr lang="ru-RU" dirty="0"/>
              <a:t>, по которому от страны отторгались стратегически важные и богатые </a:t>
            </a:r>
            <a:r>
              <a:rPr lang="ru-RU" dirty="0" smtClean="0"/>
              <a:t>сырьем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18970"/>
            <a:ext cx="6331590" cy="398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" y="1822013"/>
            <a:ext cx="4042792" cy="4179168"/>
          </a:xfrm>
        </p:spPr>
        <p:txBody>
          <a:bodyPr>
            <a:noAutofit/>
          </a:bodyPr>
          <a:lstStyle/>
          <a:p>
            <a:r>
              <a:rPr lang="ru-RU" sz="2400" dirty="0"/>
              <a:t>Национальное унижение французов была настолько же сильным, </a:t>
            </a:r>
            <a:r>
              <a:rPr lang="ru-RU" sz="2400" dirty="0" smtClean="0"/>
              <a:t>насколько </a:t>
            </a:r>
            <a:r>
              <a:rPr lang="ru-RU" sz="2400" dirty="0"/>
              <a:t>сильной была ненависть к правительству, которое позволило армии неприятеля маршировать по улицам столицы. Негодование народа вылилось в создание коммун в Париже, Марселе, Лионе, Тулузе.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0104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2.ПАРИЖСКАЯ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 (18 марта - 28 мая 1871 г)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75" y="2492896"/>
            <a:ext cx="4536504" cy="303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141</TotalTime>
  <Words>612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Кризис Второй империи во Франции</vt:lpstr>
      <vt:lpstr>План</vt:lpstr>
      <vt:lpstr>1.ФРАНКО-ГЕРМАНСКАЯ ВОЙНА 1870-1871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2.ПАРИЖСКАЯ КОММУНА (18 марта - 28 мая 1871 г)</vt:lpstr>
      <vt:lpstr>Презентация PowerPoint</vt:lpstr>
      <vt:lpstr>3.СТАНОВЛЕНИЕ ТРЕТЬЕЙ РЕСПУБЛИКИ</vt:lpstr>
      <vt:lpstr>Презентация PowerPoint</vt:lpstr>
      <vt:lpstr>4.ОСОБЕННОСТИ ЭКОНОМИЧЕСКОГО РАЗВИТИЯ СТРАНЫ</vt:lpstr>
      <vt:lpstr>5.ОСОБЕННОСТИ ПОЛИТИЧЕСКОЙ ЖИЗНИ СТРАНЫ. ПОЛИТИЧЕСКИЕ КРИЗИСЫ 80-90-х гг</vt:lpstr>
      <vt:lpstr>6.ФРАНЦУЗСКАЯ КОЛОНИАЛЬНАЯ ИМПЕРИЯ</vt:lpstr>
      <vt:lpstr>Выводы: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Танюшка</cp:lastModifiedBy>
  <cp:revision>14</cp:revision>
  <dcterms:created xsi:type="dcterms:W3CDTF">2012-03-22T16:59:00Z</dcterms:created>
  <dcterms:modified xsi:type="dcterms:W3CDTF">2012-03-22T19:20:14Z</dcterms:modified>
</cp:coreProperties>
</file>